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3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4.xml" ContentType="application/vnd.openxmlformats-officedocument.drawingml.chartshapes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5.xml" ContentType="application/vnd.openxmlformats-officedocument.drawingml.chartshapes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6.xml" ContentType="application/vnd.openxmlformats-officedocument.drawingml.chartshapes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7.xml" ContentType="application/vnd.openxmlformats-officedocument.drawingml.chartshapes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drawings/drawing8.xml" ContentType="application/vnd.openxmlformats-officedocument.drawingml.chartshapes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drawings/drawing9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drawings/drawing10.xml" ContentType="application/vnd.openxmlformats-officedocument.drawingml.chartshapes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drawings/drawing1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0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11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7"/>
  </p:notesMasterIdLst>
  <p:sldIdLst>
    <p:sldId id="256" r:id="rId2"/>
    <p:sldId id="257" r:id="rId3"/>
    <p:sldId id="259" r:id="rId4"/>
    <p:sldId id="258" r:id="rId5"/>
    <p:sldId id="264" r:id="rId6"/>
    <p:sldId id="260" r:id="rId7"/>
    <p:sldId id="262" r:id="rId8"/>
    <p:sldId id="265" r:id="rId9"/>
    <p:sldId id="282" r:id="rId10"/>
    <p:sldId id="280" r:id="rId11"/>
    <p:sldId id="267" r:id="rId12"/>
    <p:sldId id="281" r:id="rId13"/>
    <p:sldId id="263" r:id="rId14"/>
    <p:sldId id="284" r:id="rId15"/>
    <p:sldId id="269" r:id="rId16"/>
    <p:sldId id="270" r:id="rId17"/>
    <p:sldId id="271" r:id="rId18"/>
    <p:sldId id="277" r:id="rId19"/>
    <p:sldId id="276" r:id="rId20"/>
    <p:sldId id="275" r:id="rId21"/>
    <p:sldId id="274" r:id="rId22"/>
    <p:sldId id="273" r:id="rId23"/>
    <p:sldId id="272" r:id="rId24"/>
    <p:sldId id="279" r:id="rId25"/>
    <p:sldId id="261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9ED1F0"/>
    <a:srgbClr val="63E582"/>
    <a:srgbClr val="D6C704"/>
    <a:srgbClr val="993300"/>
    <a:srgbClr val="FC594C"/>
    <a:srgbClr val="660033"/>
    <a:srgbClr val="FF9933"/>
    <a:srgbClr val="B5A80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41;&#1102;&#1076;&#1078;&#1077;&#1090;%20&#1076;&#1083;&#1103;%20&#1075;&#1088;&#1072;&#1078;&#1076;&#1072;&#1085;\&#1090;&#1072;&#1073;&#1083;&#1080;&#1094;&#1099;%20&#1082;%20&#1073;&#1088;&#1086;&#1096;&#1102;&#1088;&#1077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41;&#1102;&#1076;&#1078;&#1077;&#1090;%20&#1076;&#1083;&#1103;%20&#1075;&#1088;&#1072;&#1078;&#1076;&#1072;&#1085;\&#1090;&#1072;&#1073;&#1083;&#1080;&#1094;&#1099;%20&#1082;%20&#1073;&#1088;&#1086;&#1096;&#1102;&#1088;&#1077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41;&#1102;&#1076;&#1078;&#1077;&#1090;%20&#1076;&#1083;&#1103;%20&#1075;&#1088;&#1072;&#1078;&#1076;&#1072;&#1085;\&#1090;&#1072;&#1073;&#1083;&#1080;&#1094;&#1099;%20&#1082;%20&#1073;&#1088;&#1086;&#1096;&#1102;&#1088;&#1077;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41;&#1102;&#1076;&#1078;&#1077;&#1090;%20&#1076;&#1083;&#1103;%20&#1075;&#1088;&#1072;&#1078;&#1076;&#1072;&#1085;\&#1090;&#1072;&#1073;&#1083;&#1080;&#1094;&#1099;%20&#1082;%20&#1073;&#1088;&#1086;&#1096;&#1102;&#1088;&#1077;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41;&#1102;&#1076;&#1078;&#1077;&#1090;%20&#1076;&#1083;&#1103;%20&#1075;&#1088;&#1072;&#1078;&#1076;&#1072;&#1085;\&#1090;&#1072;&#1073;&#1083;&#1080;&#1094;&#1099;%20&#1082;%20&#1073;&#1088;&#1086;&#1096;&#1102;&#1088;&#1077;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55;&#1059;&#1041;&#1051;&#1048;&#1063;&#1053;&#1067;&#1045;%20&#1057;&#1051;&#1059;&#1064;&#1040;&#1053;&#1048;&#1071;\&#1090;&#1072;&#1073;&#1083;&#1080;&#1094;&#1099;%20&#1082;%20&#1073;&#1088;&#1086;&#1096;&#1102;&#1088;&#1077;.xlsx" TargetMode="Externa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55;&#1059;&#1041;&#1051;&#1048;&#1063;&#1053;&#1067;&#1045;%20&#1057;&#1051;&#1059;&#1064;&#1040;&#1053;&#1048;&#1071;\&#1090;&#1072;&#1073;&#1083;&#1080;&#1094;&#1099;%20&#1082;%20&#1073;&#1088;&#1086;&#1096;&#1102;&#1088;&#1077;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41;&#1102;&#1076;&#1078;&#1077;&#1090;%20&#1076;&#1083;&#1103;%20&#1075;&#1088;&#1072;&#1078;&#1076;&#1072;&#1085;\&#1090;&#1072;&#1073;&#1083;&#1080;&#1094;&#1099;%20&#1082;%20&#1073;&#1088;&#1086;&#1096;&#1102;&#1088;&#1077;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41;&#1102;&#1076;&#1078;&#1077;&#1090;%20&#1076;&#1083;&#1103;%20&#1075;&#1088;&#1072;&#1078;&#1076;&#1072;&#1085;\&#1090;&#1072;&#1073;&#1083;&#1080;&#1094;&#1099;%20&#1082;%20&#1073;&#1088;&#1086;&#1096;&#1102;&#1088;&#1077;.xlsx" TargetMode="Externa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41;&#1102;&#1076;&#1078;&#1077;&#1090;%20&#1076;&#1083;&#1103;%20&#1075;&#1088;&#1072;&#1078;&#1076;&#1072;&#1085;\&#1090;&#1072;&#1073;&#1083;&#1080;&#1094;&#1099;%20&#1082;%20&#1073;&#1088;&#1086;&#1096;&#1102;&#1088;&#1077;.xlsx" TargetMode="Externa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5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41;&#1102;&#1076;&#1078;&#1077;&#1090;%20&#1076;&#1083;&#1103;%20&#1075;&#1088;&#1072;&#1078;&#1076;&#1072;&#1085;\&#1090;&#1072;&#1073;&#1083;&#1080;&#1094;&#1099;%20&#1082;%20&#1073;&#1088;&#1086;&#1096;&#1102;&#1088;&#1077;.xlsx" TargetMode="Externa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41;&#1102;&#1076;&#1078;&#1077;&#1090;%20&#1076;&#1083;&#1103;%20&#1075;&#1088;&#1072;&#1078;&#1076;&#1072;&#1085;\&#1090;&#1072;&#1073;&#1083;&#1080;&#1094;&#1099;%20&#1082;%20&#1073;&#1088;&#1086;&#1096;&#1102;&#1088;&#1077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41;&#1102;&#1076;&#1078;&#1077;&#1090;%20&#1076;&#1083;&#1103;%20&#1075;&#1088;&#1072;&#1078;&#1076;&#1072;&#1085;\&#1090;&#1072;&#1073;&#1083;&#1080;&#1094;&#1099;%20&#1082;%20&#1073;&#1088;&#1086;&#1096;&#1102;&#1088;&#1077;.xlsx" TargetMode="Externa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7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41;&#1102;&#1076;&#1078;&#1077;&#1090;%20&#1076;&#1083;&#1103;%20&#1075;&#1088;&#1072;&#1078;&#1076;&#1072;&#1085;\&#1090;&#1072;&#1073;&#1083;&#1080;&#1094;&#1099;%20&#1082;%20&#1073;&#1088;&#1086;&#1096;&#1102;&#1088;&#1077;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41;&#1102;&#1076;&#1078;&#1077;&#1090;%20&#1076;&#1083;&#1103;%20&#1075;&#1088;&#1072;&#1078;&#1076;&#1072;&#1085;\&#1090;&#1072;&#1073;&#1083;&#1080;&#1094;&#1099;%20&#1082;%20&#1073;&#1088;&#1086;&#1096;&#1102;&#1088;&#1077;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41;&#1102;&#1076;&#1078;&#1077;&#1090;%20&#1076;&#1083;&#1103;%20&#1075;&#1088;&#1072;&#1078;&#1076;&#1072;&#1085;\&#1090;&#1072;&#1073;&#1083;&#1080;&#1094;&#1099;%20&#1082;%20&#1073;&#1088;&#1086;&#1096;&#1102;&#1088;&#1077;.xlsx" TargetMode="Externa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chartUserShapes" Target="../drawings/drawing8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41;&#1102;&#1076;&#1078;&#1077;&#1090;%20&#1076;&#1083;&#1103;%20&#1075;&#1088;&#1072;&#1078;&#1076;&#1072;&#1085;\&#1090;&#1072;&#1073;&#1083;&#1080;&#1094;&#1099;%20&#1082;%20&#1073;&#1088;&#1086;&#1096;&#1102;&#1088;&#1077;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41;&#1102;&#1076;&#1078;&#1077;&#1090;%20&#1076;&#1083;&#1103;%20&#1075;&#1088;&#1072;&#1078;&#1076;&#1072;&#1085;\&#1090;&#1072;&#1073;&#1083;&#1080;&#1094;&#1099;%20&#1082;%20&#1073;&#1088;&#1086;&#1096;&#1102;&#1088;&#1077;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41;&#1102;&#1076;&#1078;&#1077;&#1090;%20&#1076;&#1083;&#1103;%20&#1075;&#1088;&#1072;&#1078;&#1076;&#1072;&#1085;\&#1090;&#1072;&#1073;&#1083;&#1080;&#1094;&#1099;%20&#1082;%20&#1073;&#1088;&#1086;&#1096;&#1102;&#1088;&#1077;.xlsx" TargetMode="Externa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chartUserShapes" Target="../drawings/drawing9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41;&#1102;&#1076;&#1078;&#1077;&#1090;%20&#1076;&#1083;&#1103;%20&#1075;&#1088;&#1072;&#1078;&#1076;&#1072;&#1085;\&#1090;&#1072;&#1073;&#1083;&#1080;&#1094;&#1099;%20&#1082;%20&#1073;&#1088;&#1086;&#1096;&#1102;&#1088;&#1077;.xlsx" TargetMode="Externa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chartUserShapes" Target="../drawings/drawing10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41;&#1102;&#1076;&#1078;&#1077;&#1090;%20&#1076;&#1083;&#1103;%20&#1075;&#1088;&#1072;&#1078;&#1076;&#1072;&#1085;\&#1090;&#1072;&#1073;&#1083;&#1080;&#1094;&#1099;%20&#1082;%20&#1073;&#1088;&#1086;&#1096;&#1102;&#1088;&#1077;.xlsx" TargetMode="Externa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chartUserShapes" Target="../drawings/drawing11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41;&#1102;&#1076;&#1078;&#1077;&#1090;%20&#1076;&#1083;&#1103;%20&#1075;&#1088;&#1072;&#1078;&#1076;&#1072;&#1085;\&#1090;&#1072;&#1073;&#1083;&#1080;&#1094;&#1099;%20&#1082;%20&#1073;&#1088;&#1086;&#1096;&#1102;&#1088;&#1077;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41;&#1102;&#1076;&#1078;&#1077;&#1090;%20&#1076;&#1083;&#1103;%20&#1075;&#1088;&#1072;&#1078;&#1076;&#1072;&#1085;\&#1090;&#1072;&#1073;&#1083;&#1080;&#1094;&#1099;%20&#1082;%20&#1073;&#1088;&#1086;&#1096;&#1102;&#1088;&#1077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41;&#1102;&#1076;&#1078;&#1077;&#1090;%20&#1076;&#1083;&#1103;%20&#1075;&#1088;&#1072;&#1078;&#1076;&#1072;&#1085;\&#1090;&#1072;&#1073;&#1083;&#1080;&#1094;&#1099;%20&#1082;%20&#1073;&#1088;&#1086;&#1096;&#1102;&#1088;&#1077;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41;&#1102;&#1076;&#1078;&#1077;&#1090;%20&#1076;&#1083;&#1103;%20&#1075;&#1088;&#1072;&#1078;&#1076;&#1072;&#1085;\&#1090;&#1072;&#1073;&#1083;&#1080;&#1094;&#1099;%20&#1082;%20&#1073;&#1088;&#1086;&#1096;&#1102;&#1088;&#1077;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41;&#1102;&#1076;&#1078;&#1077;&#1090;%20&#1076;&#1083;&#1103;%20&#1075;&#1088;&#1072;&#1078;&#1076;&#1072;&#1085;\&#1090;&#1072;&#1073;&#1083;&#1080;&#1094;&#1099;%20&#1082;%20&#1073;&#1088;&#1086;&#1096;&#1102;&#1088;&#1077;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41;&#1102;&#1076;&#1078;&#1077;&#1090;%20&#1076;&#1083;&#1103;%20&#1075;&#1088;&#1072;&#1078;&#1076;&#1072;&#1085;\&#1090;&#1072;&#1073;&#1083;&#1080;&#1094;&#1099;%20&#1082;%20&#1073;&#1088;&#1086;&#1096;&#1102;&#1088;&#1077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41;&#1102;&#1076;&#1078;&#1077;&#1090;%20&#1076;&#1083;&#1103;%20&#1075;&#1088;&#1072;&#1078;&#1076;&#1072;&#1085;\&#1090;&#1072;&#1073;&#1083;&#1080;&#1094;&#1099;%20&#1082;%20&#1073;&#1088;&#1086;&#1096;&#1102;&#1088;&#1077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41;&#1102;&#1076;&#1078;&#1077;&#1090;%20&#1076;&#1083;&#1103;%20&#1075;&#1088;&#1072;&#1078;&#1076;&#1072;&#1085;\&#1090;&#1072;&#1073;&#1083;&#1080;&#1094;&#1099;%20&#1082;%20&#1073;&#1088;&#1086;&#1096;&#1102;&#1088;&#1077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41;&#1102;&#1076;&#1078;&#1077;&#1090;%20&#1076;&#1083;&#1103;%20&#1075;&#1088;&#1072;&#1078;&#1076;&#1072;&#1085;\&#1090;&#1072;&#1073;&#1083;&#1080;&#1094;&#1099;%20&#1082;%20&#1073;&#1088;&#1086;&#1096;&#1102;&#1088;&#1077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202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3 год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9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параметры!$A$2</c:f>
              <c:strCache>
                <c:ptCount val="1"/>
                <c:pt idx="0">
                  <c:v>2022</c:v>
                </c:pt>
              </c:strCache>
            </c:strRef>
          </c:tx>
          <c:spPr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c:spPr>
          <c:dPt>
            <c:idx val="0"/>
            <c:bubble3D val="0"/>
            <c:explosion val="1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параметры!$B$1:$C$1</c:f>
              <c:strCache>
                <c:ptCount val="2"/>
                <c:pt idx="0">
                  <c:v>доходы </c:v>
                </c:pt>
                <c:pt idx="1">
                  <c:v>расходы</c:v>
                </c:pt>
              </c:strCache>
            </c:strRef>
          </c:cat>
          <c:val>
            <c:numRef>
              <c:f>параметры!$B$2:$C$2</c:f>
              <c:numCache>
                <c:formatCode>General</c:formatCode>
                <c:ptCount val="2"/>
                <c:pt idx="0">
                  <c:v>383</c:v>
                </c:pt>
                <c:pt idx="1">
                  <c:v>383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38100"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C594C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solidFill>
                <a:srgbClr val="63E58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6"/>
            <c:bubble3D val="0"/>
            <c:spPr>
              <a:solidFill>
                <a:srgbClr val="0033CC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8.7100831146106741E-2"/>
                  <c:y val="-0.3385097696121318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D3EDCCE-BB77-48C9-9D24-06486F195B23}" type="VALUE">
                      <a:rPr lang="en-US" sz="1200" smtClean="0"/>
                      <a:pPr>
                        <a:defRPr sz="1200" b="1">
                          <a:solidFill>
                            <a:schemeClr val="bg1"/>
                          </a:solidFill>
                        </a:defRPr>
                      </a:pPr>
                      <a:t>[ЗНАЧЕНИЕ]</a:t>
                    </a:fld>
                    <a:r>
                      <a:rPr lang="en-US" sz="1200" dirty="0" smtClean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1591732283464568"/>
                  <c:y val="2.559242627791165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 smtClean="0"/>
                      <a:t>3,2%</a:t>
                    </a:r>
                    <a:endParaRPr lang="en-US" sz="12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2970997375328083"/>
                  <c:y val="-2.533087228418959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 smtClean="0"/>
                      <a:t>2,7%</a:t>
                    </a:r>
                    <a:endParaRPr lang="en-US" sz="12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8.86942257217848E-2"/>
                  <c:y val="-5.114683581219014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DF141B7-CE87-4A39-8E55-9DA990D527C7}" type="VALUE">
                      <a:rPr lang="en-US" sz="1200" smtClean="0"/>
                      <a:pPr>
                        <a:defRPr sz="1200" b="1">
                          <a:solidFill>
                            <a:schemeClr val="bg1"/>
                          </a:solidFill>
                        </a:defRPr>
                      </a:pPr>
                      <a:t>[ЗНАЧЕНИЕ]</a:t>
                    </a:fld>
                    <a:r>
                      <a:rPr lang="en-US" sz="1200" dirty="0" smtClean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3.3699912510936132E-2"/>
                  <c:y val="-6.488079615048118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7DDC7D8-7545-4DF1-9E43-A623567B26C9}" type="VALUE">
                      <a:rPr lang="en-US" sz="1200" smtClean="0"/>
                      <a:pPr>
                        <a:defRPr sz="1200" b="1">
                          <a:solidFill>
                            <a:schemeClr val="bg1"/>
                          </a:solidFill>
                        </a:defRPr>
                      </a:pPr>
                      <a:t>[ЗНАЧЕНИЕ]</a:t>
                    </a:fld>
                    <a:r>
                      <a:rPr lang="en-US" sz="1200" dirty="0" smtClean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6.8238188976378466E-3"/>
                  <c:y val="-2.642242636337124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A9CB224-2524-4614-BA07-FAB456EDEE2D}" type="VALUE">
                      <a:rPr lang="en-US" sz="1200" smtClean="0"/>
                      <a:pPr>
                        <a:defRPr sz="1200" b="1">
                          <a:solidFill>
                            <a:schemeClr val="bg1"/>
                          </a:solidFill>
                        </a:defRPr>
                      </a:pPr>
                      <a:t>[ЗНАЧЕНИЕ]</a:t>
                    </a:fld>
                    <a:r>
                      <a:rPr lang="en-US" sz="1200" dirty="0" smtClean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'стру налог неналог'!$P$2:$P$8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ЕСХН</c:v>
                </c:pt>
                <c:pt idx="4">
                  <c:v>Патенты</c:v>
                </c:pt>
                <c:pt idx="5">
                  <c:v>Гос. пошлина</c:v>
                </c:pt>
                <c:pt idx="6">
                  <c:v>Неналоговые доходы</c:v>
                </c:pt>
              </c:strCache>
            </c:strRef>
          </c:cat>
          <c:val>
            <c:numRef>
              <c:f>'стру налог неналог'!$Q$2:$Q$8</c:f>
              <c:numCache>
                <c:formatCode>General</c:formatCode>
                <c:ptCount val="7"/>
                <c:pt idx="0">
                  <c:v>84.4</c:v>
                </c:pt>
                <c:pt idx="2">
                  <c:v>3.2</c:v>
                </c:pt>
                <c:pt idx="3">
                  <c:v>2.7</c:v>
                </c:pt>
                <c:pt idx="4">
                  <c:v>1.5</c:v>
                </c:pt>
                <c:pt idx="5">
                  <c:v>1.3</c:v>
                </c:pt>
                <c:pt idx="6">
                  <c:v>6.9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C594C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solidFill>
                <a:srgbClr val="63E58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6"/>
            <c:bubble3D val="0"/>
            <c:spPr>
              <a:solidFill>
                <a:srgbClr val="0033CC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7.8362532808398944E-2"/>
                  <c:y val="-0.30276398654098402"/>
                </c:manualLayout>
              </c:layout>
              <c:tx>
                <c:rich>
                  <a:bodyPr/>
                  <a:lstStyle/>
                  <a:p>
                    <a:fld id="{389F1171-647B-4AF9-99FF-D706C9CACAB2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9.0746719160104988E-2"/>
                  <c:y val="3.201453443373548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8181C90-01C5-4712-BA41-6EF0142ABA0D}" type="VALUE">
                      <a:rPr lang="en-US" smtClean="0"/>
                      <a:pPr>
                        <a:defRPr sz="1200" b="1">
                          <a:solidFill>
                            <a:schemeClr val="bg1"/>
                          </a:solidFill>
                        </a:defRPr>
                      </a:pPr>
                      <a:t>[ЗНАЧЕНИЕ]</a:t>
                    </a:fld>
                    <a:r>
                      <a:rPr lang="en-US" dirty="0" smtClean="0"/>
                      <a:t>,0%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444444444444444E-2"/>
                      <c:h val="8.1595202985098952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12389413823272091"/>
                  <c:y val="1.16265693359295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DCC622F-4472-4CAD-B308-AEC53DEE09DB}" type="VALUE">
                      <a:rPr lang="en-US" sz="1200" b="1" smtClean="0">
                        <a:solidFill>
                          <a:schemeClr val="bg1"/>
                        </a:solidFill>
                      </a:rPr>
                      <a:pPr>
                        <a:defRPr sz="1200" b="1">
                          <a:solidFill>
                            <a:schemeClr val="bg1"/>
                          </a:solidFill>
                        </a:defRPr>
                      </a:pPr>
                      <a:t>[ЗНАЧЕНИЕ]</a:t>
                    </a:fld>
                    <a:r>
                      <a:rPr lang="en-US" sz="1200" b="1" dirty="0" smtClean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5750000000000002E-2"/>
                      <c:h val="5.8066366310095076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0.14246985433448764"/>
                  <c:y val="-4.471231560994463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15E5FE9-C814-4AEE-B8CC-B5735DFD13CD}" type="VALUE">
                      <a:rPr lang="en-US" smtClean="0"/>
                      <a:pPr>
                        <a:defRPr sz="1200" b="1">
                          <a:solidFill>
                            <a:schemeClr val="bg1"/>
                          </a:solidFill>
                        </a:defRPr>
                      </a:pPr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36790577352242"/>
                      <c:h val="5.2928741273857806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7.6574146981627303E-2"/>
                  <c:y val="-7.1319423510913041E-2"/>
                </c:manualLayout>
              </c:layout>
              <c:tx>
                <c:rich>
                  <a:bodyPr/>
                  <a:lstStyle/>
                  <a:p>
                    <a:fld id="{12CC4E0F-D953-43E6-ABDD-DFB1FE352D98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1.4706911636045495E-3"/>
                  <c:y val="-3.0649876780858648E-2"/>
                </c:manualLayout>
              </c:layout>
              <c:tx>
                <c:rich>
                  <a:bodyPr/>
                  <a:lstStyle/>
                  <a:p>
                    <a:fld id="{06589A4D-AEEA-48EC-B795-5096D61E0D15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'стру налог неналог'!$P$13:$P$19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ЕСХН</c:v>
                </c:pt>
                <c:pt idx="4">
                  <c:v>Патенты</c:v>
                </c:pt>
                <c:pt idx="5">
                  <c:v>Гос. пошлина</c:v>
                </c:pt>
                <c:pt idx="6">
                  <c:v>Неналоговые доходы</c:v>
                </c:pt>
              </c:strCache>
            </c:strRef>
          </c:cat>
          <c:val>
            <c:numRef>
              <c:f>'стру налог неналог'!$Q$13:$Q$19</c:f>
              <c:numCache>
                <c:formatCode>General</c:formatCode>
                <c:ptCount val="7"/>
                <c:pt idx="0">
                  <c:v>83.2</c:v>
                </c:pt>
                <c:pt idx="2">
                  <c:v>3</c:v>
                </c:pt>
                <c:pt idx="3">
                  <c:v>3.5</c:v>
                </c:pt>
                <c:pt idx="4">
                  <c:v>1.3</c:v>
                </c:pt>
                <c:pt idx="5">
                  <c:v>1.7</c:v>
                </c:pt>
                <c:pt idx="6">
                  <c:v>7.3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C594C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solidFill>
                <a:srgbClr val="63E58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6"/>
            <c:bubble3D val="0"/>
            <c:spPr>
              <a:solidFill>
                <a:srgbClr val="0033CC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9.6147500962627322E-2"/>
                  <c:y val="-0.28962234470032261"/>
                </c:manualLayout>
              </c:layout>
              <c:tx>
                <c:rich>
                  <a:bodyPr/>
                  <a:lstStyle/>
                  <a:p>
                    <a:fld id="{2A762FE0-D47C-4556-8E02-1143AF20F61D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3620799397212721"/>
                  <c:y val="6.4724839960680944E-2"/>
                </c:manualLayout>
              </c:layout>
              <c:tx>
                <c:rich>
                  <a:bodyPr/>
                  <a:lstStyle/>
                  <a:p>
                    <a:fld id="{DDFAAEC6-2CBB-4FC3-8F26-1030EC62B723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19338215309721105"/>
                  <c:y val="3.3365508514107044E-2"/>
                </c:manualLayout>
              </c:layout>
              <c:tx>
                <c:rich>
                  <a:bodyPr/>
                  <a:lstStyle/>
                  <a:p>
                    <a:fld id="{24C09391-70AC-4A1E-B15C-1B16768D87A8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0.17109467945330203"/>
                  <c:y val="-1.3254634996436098E-2"/>
                </c:manualLayout>
              </c:layout>
              <c:tx>
                <c:rich>
                  <a:bodyPr/>
                  <a:lstStyle/>
                  <a:p>
                    <a:fld id="{51E8D966-1E6B-4073-8B06-36E8F5D2AFE5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0.11032725830401356"/>
                  <c:y val="-6.0428434263656121E-2"/>
                </c:manualLayout>
              </c:layout>
              <c:tx>
                <c:rich>
                  <a:bodyPr/>
                  <a:lstStyle/>
                  <a:p>
                    <a:fld id="{5426F9E1-9E35-4F5D-A19E-3C7D2E67390F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2.0253984927256861E-2"/>
                  <c:y val="-2.6075751767710591E-2"/>
                </c:manualLayout>
              </c:layout>
              <c:tx>
                <c:rich>
                  <a:bodyPr/>
                  <a:lstStyle/>
                  <a:p>
                    <a:fld id="{B7DF8220-FED3-40B3-9B13-0D6F942F834C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'стру налог неналог'!$P$23:$P$29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ЕСХН</c:v>
                </c:pt>
                <c:pt idx="4">
                  <c:v>Патенты</c:v>
                </c:pt>
                <c:pt idx="5">
                  <c:v>Гос. пошлина</c:v>
                </c:pt>
                <c:pt idx="6">
                  <c:v>Неналоговые доходы</c:v>
                </c:pt>
              </c:strCache>
            </c:strRef>
          </c:cat>
          <c:val>
            <c:numRef>
              <c:f>'стру налог неналог'!$Q$23:$Q$29</c:f>
              <c:numCache>
                <c:formatCode>General</c:formatCode>
                <c:ptCount val="7"/>
                <c:pt idx="0">
                  <c:v>84.2</c:v>
                </c:pt>
                <c:pt idx="2">
                  <c:v>2.8</c:v>
                </c:pt>
                <c:pt idx="3">
                  <c:v>3.4</c:v>
                </c:pt>
                <c:pt idx="4">
                  <c:v>1.2</c:v>
                </c:pt>
                <c:pt idx="5">
                  <c:v>1.6</c:v>
                </c:pt>
                <c:pt idx="6">
                  <c:v>6.7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rgbClr val="993300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en-US" sz="18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202</a:t>
            </a:r>
            <a:r>
              <a:rPr lang="ru-RU" sz="18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 год</a:t>
            </a:r>
            <a:endParaRPr lang="en-US" sz="1800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c:rich>
      </c:tx>
      <c:layout>
        <c:manualLayout>
          <c:xMode val="edge"/>
          <c:yMode val="edge"/>
          <c:x val="0.37480106990379852"/>
          <c:y val="2.56977287457019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rgbClr val="993300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350990837983736"/>
          <c:y val="0.16118722006772995"/>
          <c:w val="0.78637380781681132"/>
          <c:h val="0.79545741615687149"/>
        </c:manualLayout>
      </c:layout>
      <c:pieChart>
        <c:varyColors val="1"/>
        <c:ser>
          <c:idx val="0"/>
          <c:order val="0"/>
          <c:spPr>
            <a:ln>
              <a:solidFill>
                <a:srgbClr val="660033"/>
              </a:solidFill>
            </a:ln>
            <a:effectLst>
              <a:outerShdw blurRad="50800" dist="114300" dir="13500000" algn="br" rotWithShape="0">
                <a:prstClr val="black">
                  <a:alpha val="40000"/>
                </a:prstClr>
              </a:outerShdw>
            </a:effectLst>
          </c:spPr>
          <c:explosion val="13"/>
          <c:dPt>
            <c:idx val="0"/>
            <c:bubble3D val="0"/>
            <c:explosion val="0"/>
            <c:spPr>
              <a:solidFill>
                <a:srgbClr val="00B0F0"/>
              </a:solidFill>
              <a:ln w="28575">
                <a:solidFill>
                  <a:srgbClr val="0070C0"/>
                </a:solidFill>
              </a:ln>
              <a:effectLst>
                <a:outerShdw blurRad="50800" dist="1143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  <a:ln w="38100">
                <a:solidFill>
                  <a:srgbClr val="660033"/>
                </a:solidFill>
              </a:ln>
              <a:effectLst>
                <a:outerShdw blurRad="50800" dist="1143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val>
            <c:numRef>
              <c:f>'стр. дох'!$C$2:$C$3</c:f>
              <c:numCache>
                <c:formatCode>General</c:formatCode>
                <c:ptCount val="2"/>
                <c:pt idx="0">
                  <c:v>158.9</c:v>
                </c:pt>
                <c:pt idx="1">
                  <c:v>266.2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>
          <a:outerShdw blurRad="50800" dist="558800" dir="2700000" algn="tl" rotWithShape="0">
            <a:prstClr val="black">
              <a:alpha val="40000"/>
            </a:prstClr>
          </a:outerShdw>
        </a:effectLst>
        <a:sp3d/>
      </c:spPr>
    </c:floor>
    <c:sideWall>
      <c:thickness val="0"/>
      <c:spPr>
        <a:noFill/>
        <a:ln>
          <a:noFill/>
        </a:ln>
        <a:effectLst>
          <a:outerShdw blurRad="50800" dist="1181100" dir="18900000" algn="bl" rotWithShape="0">
            <a:prstClr val="black">
              <a:alpha val="40000"/>
            </a:prstClr>
          </a:outerShdw>
        </a:effectLst>
        <a:sp3d/>
      </c:spPr>
    </c:sideWall>
    <c:backWall>
      <c:thickness val="0"/>
      <c:spPr>
        <a:noFill/>
        <a:ln>
          <a:noFill/>
        </a:ln>
        <a:effectLst>
          <a:outerShdw blurRad="50800" dist="1181100" dir="18900000" algn="bl" rotWithShape="0">
            <a:prstClr val="black">
              <a:alpha val="40000"/>
            </a:prstClr>
          </a:outerShdw>
        </a:effectLst>
        <a:sp3d/>
      </c:spPr>
    </c:backWall>
    <c:plotArea>
      <c:layout>
        <c:manualLayout>
          <c:layoutTarget val="inner"/>
          <c:xMode val="edge"/>
          <c:yMode val="edge"/>
          <c:x val="1.8084048681339525E-3"/>
          <c:y val="5.6716702495965367E-2"/>
          <c:w val="0.97477466777265442"/>
          <c:h val="0.91403622556966058"/>
        </c:manualLayout>
      </c:layout>
      <c:bar3DChart>
        <c:barDir val="col"/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30810080"/>
        <c:axId val="1330804640"/>
        <c:axId val="1331318688"/>
      </c:bar3DChart>
      <c:catAx>
        <c:axId val="1330810080"/>
        <c:scaling>
          <c:orientation val="minMax"/>
        </c:scaling>
        <c:delete val="1"/>
        <c:axPos val="b"/>
        <c:majorTickMark val="none"/>
        <c:minorTickMark val="none"/>
        <c:tickLblPos val="nextTo"/>
        <c:crossAx val="1330804640"/>
        <c:crosses val="autoZero"/>
        <c:auto val="1"/>
        <c:lblAlgn val="ctr"/>
        <c:lblOffset val="100"/>
        <c:noMultiLvlLbl val="0"/>
      </c:catAx>
      <c:valAx>
        <c:axId val="13308046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30810080"/>
        <c:crosses val="autoZero"/>
        <c:crossBetween val="between"/>
      </c:valAx>
      <c:serAx>
        <c:axId val="1331318688"/>
        <c:scaling>
          <c:orientation val="minMax"/>
        </c:scaling>
        <c:delete val="1"/>
        <c:axPos val="b"/>
        <c:majorTickMark val="none"/>
        <c:minorTickMark val="none"/>
        <c:tickLblPos val="nextTo"/>
        <c:crossAx val="1330804640"/>
        <c:crosses val="autoZero"/>
      </c:serAx>
      <c:spPr>
        <a:noFill/>
        <a:ln w="25400">
          <a:noFill/>
        </a:ln>
        <a:effectLst>
          <a:outerShdw blurRad="800100" dist="1905000" dir="18900000" sx="99000" sy="99000" algn="bl" rotWithShape="0">
            <a:schemeClr val="accent1">
              <a:lumMod val="50000"/>
              <a:alpha val="41000"/>
            </a:schemeClr>
          </a:outerShdw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1543487954870233E-2"/>
          <c:y val="0"/>
          <c:w val="0.94920865299857093"/>
          <c:h val="0.7268426516749492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'динам дох'!$A$2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2">
                  <a:lumMod val="50000"/>
                </a:schemeClr>
              </a:solidFill>
            </a:ln>
            <a:effectLst/>
            <a:sp3d>
              <a:contourClr>
                <a:schemeClr val="bg2">
                  <a:lumMod val="5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'динам дох'!$B$1:$E$1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'динам дох'!$B$2:$E$2</c:f>
              <c:numCache>
                <c:formatCode>#\ ##0.0</c:formatCode>
                <c:ptCount val="4"/>
                <c:pt idx="0">
                  <c:v>99.3</c:v>
                </c:pt>
                <c:pt idx="1">
                  <c:v>157.9</c:v>
                </c:pt>
                <c:pt idx="2">
                  <c:v>149.69999999999999</c:v>
                </c:pt>
                <c:pt idx="3">
                  <c:v>162.19999999999999</c:v>
                </c:pt>
              </c:numCache>
            </c:numRef>
          </c:val>
        </c:ser>
        <c:ser>
          <c:idx val="1"/>
          <c:order val="1"/>
          <c:tx>
            <c:strRef>
              <c:f>'динам дох'!$A$3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2">
                  <a:lumMod val="50000"/>
                </a:schemeClr>
              </a:solidFill>
            </a:ln>
            <a:effectLst/>
            <a:sp3d>
              <a:contourClr>
                <a:schemeClr val="bg2">
                  <a:lumMod val="5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'динам дох'!$B$1:$E$1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'динам дох'!$B$3:$E$3</c:f>
              <c:numCache>
                <c:formatCode>#\ ##0.0</c:formatCode>
                <c:ptCount val="4"/>
                <c:pt idx="0">
                  <c:v>332.8</c:v>
                </c:pt>
                <c:pt idx="1">
                  <c:v>303.10000000000002</c:v>
                </c:pt>
                <c:pt idx="2">
                  <c:v>289.60000000000002</c:v>
                </c:pt>
                <c:pt idx="3">
                  <c:v>294.8</c:v>
                </c:pt>
              </c:numCache>
            </c:numRef>
          </c:val>
        </c:ser>
        <c:ser>
          <c:idx val="2"/>
          <c:order val="2"/>
          <c:tx>
            <c:strRef>
              <c:f>'динам дох'!$A$4</c:f>
              <c:strCache>
                <c:ptCount val="1"/>
                <c:pt idx="0">
                  <c:v>Доходы (всего)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2">
                  <a:lumMod val="50000"/>
                </a:schemeClr>
              </a:solidFill>
            </a:ln>
            <a:effectLst/>
            <a:sp3d>
              <a:contourClr>
                <a:schemeClr val="bg2">
                  <a:lumMod val="5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'динам дох'!$B$1:$E$1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'динам дох'!$B$4:$E$4</c:f>
              <c:numCache>
                <c:formatCode>#\ ##0.0</c:formatCode>
                <c:ptCount val="4"/>
                <c:pt idx="0">
                  <c:v>432.1</c:v>
                </c:pt>
                <c:pt idx="1">
                  <c:v>461</c:v>
                </c:pt>
                <c:pt idx="2">
                  <c:v>439.3</c:v>
                </c:pt>
                <c:pt idx="3">
                  <c:v>457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30811712"/>
        <c:axId val="1330801920"/>
        <c:axId val="1331315568"/>
      </c:bar3DChart>
      <c:catAx>
        <c:axId val="1330811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30801920"/>
        <c:crosses val="autoZero"/>
        <c:auto val="1"/>
        <c:lblAlgn val="ctr"/>
        <c:lblOffset val="100"/>
        <c:noMultiLvlLbl val="0"/>
      </c:catAx>
      <c:valAx>
        <c:axId val="1330801920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extTo"/>
        <c:crossAx val="1330811712"/>
        <c:crosses val="autoZero"/>
        <c:crossBetween val="between"/>
      </c:valAx>
      <c:serAx>
        <c:axId val="1331315568"/>
        <c:scaling>
          <c:orientation val="minMax"/>
        </c:scaling>
        <c:delete val="1"/>
        <c:axPos val="b"/>
        <c:majorTickMark val="out"/>
        <c:minorTickMark val="none"/>
        <c:tickLblPos val="nextTo"/>
        <c:crossAx val="1330801920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443128688803384"/>
          <c:y val="0.81725771708125461"/>
          <c:w val="0.59847952808962668"/>
          <c:h val="0.16413357441610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bg1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71000">
          <a:schemeClr val="tx2">
            <a:lumMod val="25000"/>
          </a:schemeClr>
        </a:gs>
        <a:gs pos="22000">
          <a:schemeClr val="bg2">
            <a:lumMod val="20000"/>
            <a:lumOff val="80000"/>
          </a:schemeClr>
        </a:gs>
        <a:gs pos="45000">
          <a:schemeClr val="tx2"/>
        </a:gs>
      </a:gsLst>
      <a:lin ang="6120000" scaled="1"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gradFill>
              <a:gsLst>
                <a:gs pos="55000">
                  <a:srgbClr val="00B0F0"/>
                </a:gs>
                <a:gs pos="10000">
                  <a:srgbClr val="002060"/>
                </a:gs>
                <a:gs pos="100000">
                  <a:schemeClr val="tx1"/>
                </a:gs>
              </a:gsLst>
              <a:lin ang="6120000" scaled="1"/>
            </a:gradFill>
          </c:spPr>
          <c:dPt>
            <c:idx val="0"/>
            <c:bubble3D val="0"/>
            <c:spPr>
              <a:gradFill>
                <a:gsLst>
                  <a:gs pos="55000">
                    <a:srgbClr val="00B0F0"/>
                  </a:gs>
                  <a:gs pos="10000">
                    <a:srgbClr val="002060"/>
                  </a:gs>
                  <a:gs pos="100000">
                    <a:schemeClr val="tx1"/>
                  </a:gs>
                </a:gsLst>
                <a:lin ang="6120000" scaled="1"/>
              </a:gradFill>
              <a:ln w="19050">
                <a:solidFill>
                  <a:schemeClr val="lt1"/>
                </a:solidFill>
              </a:ln>
              <a:effectLst>
                <a:outerShdw blurRad="50800" dist="228600" dir="5400000" algn="ctr" rotWithShape="0">
                  <a:schemeClr val="accent6">
                    <a:lumMod val="50000"/>
                  </a:schemeClr>
                </a:outerShdw>
              </a:effectLst>
            </c:spPr>
          </c:dPt>
          <c:dPt>
            <c:idx val="1"/>
            <c:bubble3D val="0"/>
            <c:spPr>
              <a:gradFill>
                <a:gsLst>
                  <a:gs pos="55000">
                    <a:srgbClr val="00B0F0"/>
                  </a:gs>
                  <a:gs pos="10000">
                    <a:srgbClr val="002060"/>
                  </a:gs>
                  <a:gs pos="100000">
                    <a:schemeClr val="tx1"/>
                  </a:gs>
                </a:gsLst>
                <a:lin ang="6120000" scaled="1"/>
              </a:gradFill>
              <a:ln w="19050">
                <a:solidFill>
                  <a:schemeClr val="lt1"/>
                </a:solidFill>
              </a:ln>
              <a:effectLst/>
            </c:spPr>
          </c:dPt>
          <c:val>
            <c:numRef>
              <c:f>Лист1!$B$2:$C$2</c:f>
              <c:numCache>
                <c:formatCode>General</c:formatCode>
                <c:ptCount val="2"/>
                <c:pt idx="0">
                  <c:v>424.9</c:v>
                </c:pt>
                <c:pt idx="1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19527725845462"/>
          <c:y val="6.6179037746369268E-2"/>
          <c:w val="0.5214275682661248"/>
          <c:h val="0.87867176413165637"/>
        </c:manualLayout>
      </c:layout>
      <c:doughnutChart>
        <c:varyColors val="1"/>
        <c:ser>
          <c:idx val="0"/>
          <c:order val="0"/>
          <c:spPr>
            <a:gradFill>
              <a:gsLst>
                <a:gs pos="55000">
                  <a:srgbClr val="00B0F0"/>
                </a:gs>
                <a:gs pos="10000">
                  <a:srgbClr val="002060"/>
                </a:gs>
                <a:gs pos="100000">
                  <a:schemeClr val="tx1"/>
                </a:gs>
              </a:gsLst>
              <a:lin ang="6120000" scaled="1"/>
            </a:gradFill>
          </c:spPr>
          <c:dPt>
            <c:idx val="0"/>
            <c:bubble3D val="0"/>
            <c:spPr>
              <a:gradFill>
                <a:gsLst>
                  <a:gs pos="55000">
                    <a:srgbClr val="00B0F0"/>
                  </a:gs>
                  <a:gs pos="10000">
                    <a:srgbClr val="002060"/>
                  </a:gs>
                  <a:gs pos="100000">
                    <a:schemeClr val="tx1"/>
                  </a:gs>
                </a:gsLst>
                <a:lin ang="6120000" scaled="1"/>
              </a:gradFill>
              <a:ln w="19050">
                <a:solidFill>
                  <a:schemeClr val="lt1"/>
                </a:solidFill>
              </a:ln>
              <a:effectLst>
                <a:outerShdw blurRad="50800" dist="152400" dir="5400000" algn="ctr" rotWithShape="0">
                  <a:schemeClr val="accent6">
                    <a:lumMod val="50000"/>
                  </a:schemeClr>
                </a:outerShdw>
              </a:effectLst>
            </c:spPr>
          </c:dPt>
          <c:dPt>
            <c:idx val="1"/>
            <c:bubble3D val="0"/>
            <c:spPr>
              <a:gradFill>
                <a:gsLst>
                  <a:gs pos="55000">
                    <a:srgbClr val="00B0F0"/>
                  </a:gs>
                  <a:gs pos="10000">
                    <a:srgbClr val="002060"/>
                  </a:gs>
                  <a:gs pos="100000">
                    <a:schemeClr val="tx1"/>
                  </a:gs>
                </a:gsLst>
                <a:lin ang="6120000" scaled="1"/>
              </a:gradFill>
              <a:ln w="19050">
                <a:solidFill>
                  <a:schemeClr val="lt1"/>
                </a:solidFill>
              </a:ln>
              <a:effectLst/>
            </c:spPr>
          </c:dPt>
          <c:val>
            <c:numRef>
              <c:f>Лист1!$B$2:$C$2</c:f>
              <c:numCache>
                <c:formatCode>General</c:formatCode>
                <c:ptCount val="2"/>
                <c:pt idx="0">
                  <c:v>424.9</c:v>
                </c:pt>
                <c:pt idx="1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5587894608674"/>
          <c:y val="7.1693957558566709E-2"/>
          <c:w val="0.5214275682661248"/>
          <c:h val="0.87867176413165637"/>
        </c:manualLayout>
      </c:layout>
      <c:doughnutChart>
        <c:varyColors val="1"/>
        <c:ser>
          <c:idx val="0"/>
          <c:order val="0"/>
          <c:spPr>
            <a:gradFill>
              <a:gsLst>
                <a:gs pos="55000">
                  <a:srgbClr val="00B0F0"/>
                </a:gs>
                <a:gs pos="10000">
                  <a:srgbClr val="002060"/>
                </a:gs>
                <a:gs pos="100000">
                  <a:schemeClr val="tx1"/>
                </a:gs>
              </a:gsLst>
              <a:lin ang="6120000" scaled="1"/>
            </a:gradFill>
            <a:effectLst>
              <a:outerShdw blurRad="50800" dist="127000" dir="5400000" algn="ctr" rotWithShape="0">
                <a:srgbClr val="000000">
                  <a:alpha val="43137"/>
                </a:srgbClr>
              </a:outerShdw>
            </a:effectLst>
          </c:spPr>
          <c:dPt>
            <c:idx val="0"/>
            <c:bubble3D val="0"/>
            <c:spPr>
              <a:gradFill>
                <a:gsLst>
                  <a:gs pos="55000">
                    <a:srgbClr val="00B0F0"/>
                  </a:gs>
                  <a:gs pos="10000">
                    <a:srgbClr val="002060"/>
                  </a:gs>
                  <a:gs pos="100000">
                    <a:schemeClr val="tx1"/>
                  </a:gs>
                </a:gsLst>
                <a:lin ang="6120000" scaled="1"/>
              </a:gradFill>
              <a:ln w="19050">
                <a:solidFill>
                  <a:schemeClr val="lt1"/>
                </a:solidFill>
              </a:ln>
              <a:effectLst>
                <a:outerShdw blurRad="50800" dist="177800" dir="5400000" algn="ctr" rotWithShape="0">
                  <a:schemeClr val="accent6">
                    <a:lumMod val="50000"/>
                    <a:alpha val="43000"/>
                  </a:schemeClr>
                </a:outerShdw>
              </a:effectLst>
            </c:spPr>
          </c:dPt>
          <c:dPt>
            <c:idx val="1"/>
            <c:bubble3D val="0"/>
            <c:spPr>
              <a:gradFill>
                <a:gsLst>
                  <a:gs pos="55000">
                    <a:srgbClr val="00B0F0"/>
                  </a:gs>
                  <a:gs pos="10000">
                    <a:srgbClr val="002060"/>
                  </a:gs>
                  <a:gs pos="100000">
                    <a:schemeClr val="tx1"/>
                  </a:gs>
                </a:gsLst>
                <a:lin ang="6120000" scaled="1"/>
              </a:gradFill>
              <a:ln w="19050">
                <a:solidFill>
                  <a:schemeClr val="lt1"/>
                </a:solidFill>
              </a:ln>
              <a:effectLst>
                <a:outerShdw blurRad="50800" dist="127000" dir="5400000" algn="ctr" rotWithShape="0">
                  <a:srgbClr val="000000">
                    <a:alpha val="43137"/>
                  </a:srgbClr>
                </a:outerShdw>
              </a:effectLst>
            </c:spPr>
          </c:dPt>
          <c:val>
            <c:numRef>
              <c:f>Лист1!$B$2:$C$2</c:f>
              <c:numCache>
                <c:formatCode>General</c:formatCode>
                <c:ptCount val="2"/>
                <c:pt idx="0">
                  <c:v>424.9</c:v>
                </c:pt>
                <c:pt idx="1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2023 год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pattFill prst="horzBrick">
          <a:fgClr>
            <a:schemeClr val="accent1"/>
          </a:fgClr>
          <a:bgClr>
            <a:schemeClr val="bg1"/>
          </a:bgClr>
        </a:patt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367489636097217"/>
          <c:y val="5.0035620367672867E-2"/>
          <c:w val="0.83053696412948386"/>
          <c:h val="0.50600668133058624"/>
        </c:manualLayout>
      </c:layout>
      <c:bar3DChart>
        <c:barDir val="col"/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30805184"/>
        <c:axId val="1330806272"/>
        <c:axId val="1429601376"/>
      </c:bar3DChart>
      <c:catAx>
        <c:axId val="133080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0806272"/>
        <c:crosses val="autoZero"/>
        <c:auto val="1"/>
        <c:lblAlgn val="ctr"/>
        <c:lblOffset val="100"/>
        <c:noMultiLvlLbl val="0"/>
      </c:catAx>
      <c:valAx>
        <c:axId val="1330806272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330805184"/>
        <c:crosses val="autoZero"/>
        <c:crossBetween val="between"/>
      </c:valAx>
      <c:serAx>
        <c:axId val="142960137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0806272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gradFill>
          <a:gsLst>
            <a:gs pos="35000">
              <a:schemeClr val="accent3">
                <a:lumMod val="60000"/>
                <a:lumOff val="40000"/>
              </a:schemeClr>
            </a:gs>
            <a:gs pos="78000">
              <a:schemeClr val="accent2">
                <a:lumMod val="50000"/>
              </a:schemeClr>
            </a:gs>
          </a:gsLst>
          <a:lin ang="6600000" scaled="0"/>
        </a:gradFill>
        <a:ln>
          <a:solidFill>
            <a:schemeClr val="accent1"/>
          </a:solidFill>
        </a:ln>
        <a:effectLst>
          <a:glow rad="482600">
            <a:schemeClr val="tx2">
              <a:lumMod val="10000"/>
              <a:alpha val="68000"/>
            </a:schemeClr>
          </a:glow>
          <a:softEdge rad="901700"/>
        </a:effectLst>
        <a:scene3d>
          <a:camera prst="orthographicFront"/>
          <a:lightRig rig="threePt" dir="t"/>
        </a:scene3d>
        <a:sp3d prstMaterial="dkEdge">
          <a:bevelT/>
        </a:sp3d>
      </c:spPr>
    </c:plotArea>
    <c:plotVisOnly val="1"/>
    <c:dispBlanksAs val="gap"/>
    <c:showDLblsOverMax val="0"/>
  </c:chart>
  <c:spPr>
    <a:gradFill flip="none" rotWithShape="1">
      <a:gsLst>
        <a:gs pos="37000">
          <a:schemeClr val="accent1">
            <a:shade val="30000"/>
            <a:satMod val="115000"/>
          </a:schemeClr>
        </a:gs>
        <a:gs pos="61000">
          <a:schemeClr val="tx2">
            <a:lumMod val="90000"/>
          </a:schemeClr>
        </a:gs>
        <a:gs pos="84000">
          <a:schemeClr val="accent1">
            <a:shade val="100000"/>
            <a:satMod val="115000"/>
          </a:schemeClr>
        </a:gs>
      </a:gsLst>
      <a:lin ang="2700000" scaled="1"/>
      <a:tileRect/>
    </a:gradFill>
    <a:ln>
      <a:noFill/>
    </a:ln>
    <a:effectLst>
      <a:outerShdw blurRad="5207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36642103344385E-2"/>
          <c:y val="7.9223547799016691E-2"/>
          <c:w val="0.92570587396908255"/>
          <c:h val="0.9179860318947018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gradFill>
            <a:gsLst>
              <a:gs pos="0">
                <a:schemeClr val="accent1">
                  <a:alpha val="60000"/>
                  <a:lumMod val="99000"/>
                </a:schemeClr>
              </a:gs>
              <a:gs pos="39000">
                <a:srgbClr val="FFFF0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/>
      </c:spPr>
    </c:plotArea>
    <c:plotVisOnly val="1"/>
    <c:dispBlanksAs val="gap"/>
    <c:showDLblsOverMax val="0"/>
  </c:chart>
  <c:spPr>
    <a:gradFill>
      <a:gsLst>
        <a:gs pos="39000">
          <a:schemeClr val="bg2">
            <a:lumMod val="60000"/>
            <a:lumOff val="40000"/>
            <a:alpha val="32000"/>
          </a:schemeClr>
        </a:gs>
        <a:gs pos="84000">
          <a:schemeClr val="tx2"/>
        </a:gs>
      </a:gsLst>
      <a:lin ang="6120000" scaled="1"/>
    </a:gradFill>
    <a:ln>
      <a:noFill/>
    </a:ln>
    <a:effectLst>
      <a:glow rad="838200">
        <a:schemeClr val="bg2">
          <a:lumMod val="40000"/>
          <a:lumOff val="60000"/>
        </a:schemeClr>
      </a:glow>
    </a:effectLst>
    <a:scene3d>
      <a:camera prst="orthographicFront"/>
      <a:lightRig rig="threePt" dir="t"/>
    </a:scene3d>
    <a:sp3d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'стра 23-25'!$A$2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rgbClr val="FF0000"/>
            </a:solidFill>
            <a:ln w="15875" cap="rnd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3.4213354388165758E-2"/>
                  <c:y val="2.4777796492998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5660015791124327E-2"/>
                  <c:y val="1.9271619494554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4213354388165772E-2"/>
                  <c:y val="3.8543238989109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'стра 23-25'!$B$2:$D$2</c:f>
              <c:numCache>
                <c:formatCode>#\ ##0.0</c:formatCode>
                <c:ptCount val="3"/>
                <c:pt idx="0">
                  <c:v>326.39999999999998</c:v>
                </c:pt>
                <c:pt idx="1">
                  <c:v>312.10000000000002</c:v>
                </c:pt>
                <c:pt idx="2">
                  <c:v>319.3</c:v>
                </c:pt>
              </c:numCache>
            </c:numRef>
          </c:val>
        </c:ser>
        <c:ser>
          <c:idx val="1"/>
          <c:order val="1"/>
          <c:tx>
            <c:strRef>
              <c:f>'стра 23-25'!$A$3</c:f>
              <c:strCache>
                <c:ptCount val="1"/>
                <c:pt idx="0">
                  <c:v>ОБЩЕГОСУДАРСТВЕННЫЕ РАСХОДЫ</c:v>
                </c:pt>
              </c:strCache>
            </c:strRef>
          </c:tx>
          <c:spPr>
            <a:solidFill>
              <a:srgbClr val="0070C0"/>
            </a:solidFill>
            <a:ln w="1270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'стра 23-25'!$B$3:$D$3</c:f>
              <c:numCache>
                <c:formatCode>#\ ##0.0</c:formatCode>
                <c:ptCount val="3"/>
                <c:pt idx="0">
                  <c:v>43.5</c:v>
                </c:pt>
                <c:pt idx="1">
                  <c:v>40.299999999999997</c:v>
                </c:pt>
                <c:pt idx="2">
                  <c:v>44.7</c:v>
                </c:pt>
              </c:numCache>
            </c:numRef>
          </c:val>
        </c:ser>
        <c:ser>
          <c:idx val="2"/>
          <c:order val="2"/>
          <c:tx>
            <c:strRef>
              <c:f>'стра 23-25'!$A$4</c:f>
              <c:strCache>
                <c:ptCount val="1"/>
                <c:pt idx="0">
                  <c:v>КУЛЬТУРА. КИНЕМАТОГРАЦИЯ</c:v>
                </c:pt>
              </c:strCache>
            </c:strRef>
          </c:tx>
          <c:spPr>
            <a:solidFill>
              <a:srgbClr val="FFC000"/>
            </a:solidFill>
            <a:ln w="1270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'стра 23-25'!$B$4:$D$4</c:f>
              <c:numCache>
                <c:formatCode>#\ ##0.0</c:formatCode>
                <c:ptCount val="3"/>
                <c:pt idx="0">
                  <c:v>31.7</c:v>
                </c:pt>
                <c:pt idx="1">
                  <c:v>30.9</c:v>
                </c:pt>
                <c:pt idx="2">
                  <c:v>31.3</c:v>
                </c:pt>
              </c:numCache>
            </c:numRef>
          </c:val>
        </c:ser>
        <c:ser>
          <c:idx val="3"/>
          <c:order val="3"/>
          <c:tx>
            <c:strRef>
              <c:f>'стра 23-25'!$A$5</c:f>
              <c:strCache>
                <c:ptCount val="1"/>
                <c:pt idx="0">
                  <c:v>ДОТАЦИИ СЕЛЬСКИМ ПОСЕЛЕНИЯМ</c:v>
                </c:pt>
              </c:strCache>
            </c:strRef>
          </c:tx>
          <c:spPr>
            <a:solidFill>
              <a:srgbClr val="7030A0"/>
            </a:solidFill>
            <a:ln w="1270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'стра 23-25'!$B$5:$D$5</c:f>
              <c:numCache>
                <c:formatCode>#\ ##0.0</c:formatCode>
                <c:ptCount val="3"/>
                <c:pt idx="0">
                  <c:v>28.6</c:v>
                </c:pt>
                <c:pt idx="1">
                  <c:v>22.9</c:v>
                </c:pt>
                <c:pt idx="2">
                  <c:v>22.9</c:v>
                </c:pt>
              </c:numCache>
            </c:numRef>
          </c:val>
        </c:ser>
        <c:ser>
          <c:idx val="4"/>
          <c:order val="4"/>
          <c:tx>
            <c:strRef>
              <c:f>'стра 23-25'!$A$6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rgbClr val="00B050"/>
            </a:solidFill>
            <a:ln w="1270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'стра 23-25'!$B$6:$D$6</c:f>
              <c:numCache>
                <c:formatCode>#\ ##0.0</c:formatCode>
                <c:ptCount val="3"/>
                <c:pt idx="0">
                  <c:v>22</c:v>
                </c:pt>
                <c:pt idx="1">
                  <c:v>21.5</c:v>
                </c:pt>
                <c:pt idx="2">
                  <c:v>21.6</c:v>
                </c:pt>
              </c:numCache>
            </c:numRef>
          </c:val>
        </c:ser>
        <c:ser>
          <c:idx val="5"/>
          <c:order val="5"/>
          <c:tx>
            <c:strRef>
              <c:f>'стра 23-25'!$A$7</c:f>
              <c:strCache>
                <c:ptCount val="1"/>
                <c:pt idx="0">
                  <c:v>ИНЫЕ РАСХОДЫ</c:v>
                </c:pt>
              </c:strCache>
            </c:strRef>
          </c:tx>
          <c:spPr>
            <a:solidFill>
              <a:srgbClr val="C00000"/>
            </a:solidFill>
            <a:ln w="1270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'стра 23-25'!$B$7:$D$7</c:f>
              <c:numCache>
                <c:formatCode>#\ ##0.0</c:formatCode>
                <c:ptCount val="3"/>
                <c:pt idx="0">
                  <c:v>8.8000000000000114</c:v>
                </c:pt>
                <c:pt idx="1">
                  <c:v>6.3000000000000114</c:v>
                </c:pt>
                <c:pt idx="2">
                  <c:v>5.8999999999999773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330806816"/>
        <c:axId val="1330800832"/>
      </c:barChart>
      <c:catAx>
        <c:axId val="1330806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0800832"/>
        <c:crosses val="autoZero"/>
        <c:auto val="1"/>
        <c:lblAlgn val="ctr"/>
        <c:lblOffset val="100"/>
        <c:noMultiLvlLbl val="0"/>
      </c:catAx>
      <c:valAx>
        <c:axId val="1330800832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330806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61692947864767"/>
          <c:y val="8.0164483518652727E-2"/>
          <c:w val="0.63449603926594067"/>
          <c:h val="0.9198355164813473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chemeClr val="tx2">
                    <a:lumMod val="50000"/>
                  </a:schemeClr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solidFill>
                <a:srgbClr val="63E582"/>
              </a:solidFill>
              <a:ln>
                <a:solidFill>
                  <a:srgbClr val="63E582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6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2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2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'стр рас 2023'!$J$6:$J$13</c:f>
              <c:strCache>
                <c:ptCount val="8"/>
                <c:pt idx="0">
                  <c:v>физ. культура и спорт</c:v>
                </c:pt>
                <c:pt idx="1">
                  <c:v>ЖКХ</c:v>
                </c:pt>
                <c:pt idx="2">
                  <c:v>нац. экономика</c:v>
                </c:pt>
                <c:pt idx="3">
                  <c:v>соц. политика</c:v>
                </c:pt>
                <c:pt idx="4">
                  <c:v>дотации поселениям</c:v>
                </c:pt>
                <c:pt idx="5">
                  <c:v>культура</c:v>
                </c:pt>
                <c:pt idx="6">
                  <c:v>общегосударственные вопросы</c:v>
                </c:pt>
                <c:pt idx="7">
                  <c:v>образование</c:v>
                </c:pt>
              </c:strCache>
            </c:strRef>
          </c:cat>
          <c:val>
            <c:numRef>
              <c:f>'стр рас 2023'!$K$6:$K$13</c:f>
              <c:numCache>
                <c:formatCode>#\ ##0.0</c:formatCode>
                <c:ptCount val="8"/>
                <c:pt idx="0">
                  <c:v>0.2</c:v>
                </c:pt>
                <c:pt idx="1">
                  <c:v>0.2</c:v>
                </c:pt>
                <c:pt idx="2">
                  <c:v>1.5</c:v>
                </c:pt>
                <c:pt idx="3">
                  <c:v>4.8</c:v>
                </c:pt>
                <c:pt idx="4">
                  <c:v>6.2</c:v>
                </c:pt>
                <c:pt idx="5">
                  <c:v>6.9</c:v>
                </c:pt>
                <c:pt idx="6">
                  <c:v>9.4</c:v>
                </c:pt>
                <c:pt idx="7">
                  <c:v>70.8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solidFill>
                  <a:srgbClr val="660033"/>
                </a:solidFill>
              </a:rPr>
              <a:t>ОБЩЕГОСУДАРСТВЕННЫЕ ВОПРОСЫ</a:t>
            </a:r>
          </a:p>
        </c:rich>
      </c:tx>
      <c:overlay val="0"/>
      <c:spPr>
        <a:solidFill>
          <a:schemeClr val="accent1"/>
        </a:soli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659995093772788"/>
          <c:y val="8.8430811229540787E-2"/>
          <c:w val="0.78352582994209985"/>
          <c:h val="0.75531205341862173"/>
        </c:manualLayout>
      </c:layout>
      <c:bar3DChart>
        <c:barDir val="col"/>
        <c:grouping val="standar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30797568"/>
        <c:axId val="1330798112"/>
        <c:axId val="1429590144"/>
      </c:bar3DChart>
      <c:catAx>
        <c:axId val="133079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accent1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660033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0798112"/>
        <c:crosses val="autoZero"/>
        <c:auto val="1"/>
        <c:lblAlgn val="ctr"/>
        <c:lblOffset val="100"/>
        <c:noMultiLvlLbl val="0"/>
      </c:catAx>
      <c:valAx>
        <c:axId val="13307981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30797568"/>
        <c:crosses val="autoZero"/>
        <c:crossBetween val="between"/>
      </c:valAx>
      <c:serAx>
        <c:axId val="1429590144"/>
        <c:scaling>
          <c:orientation val="minMax"/>
        </c:scaling>
        <c:delete val="1"/>
        <c:axPos val="b"/>
        <c:majorTickMark val="none"/>
        <c:minorTickMark val="none"/>
        <c:tickLblPos val="nextTo"/>
        <c:crossAx val="1330798112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glow rad="228600">
        <a:schemeClr val="accent3">
          <a:satMod val="175000"/>
          <a:alpha val="40000"/>
        </a:schemeClr>
      </a:glow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547883045231595E-2"/>
          <c:y val="5.10389098664931E-2"/>
          <c:w val="0.91448007774538387"/>
          <c:h val="0.8775826677579281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'01'!$A$2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gradFill>
              <a:gsLst>
                <a:gs pos="17000">
                  <a:schemeClr val="accent2">
                    <a:lumMod val="75000"/>
                  </a:schemeClr>
                </a:gs>
                <a:gs pos="41000">
                  <a:schemeClr val="tx2">
                    <a:lumMod val="90000"/>
                  </a:schemeClr>
                </a:gs>
                <a:gs pos="73000">
                  <a:schemeClr val="accent4">
                    <a:lumMod val="50000"/>
                  </a:schemeClr>
                </a:gs>
              </a:gsLst>
              <a:lin ang="6120000" scaled="1"/>
            </a:gradFill>
            <a:ln>
              <a:solidFill>
                <a:schemeClr val="accent4">
                  <a:lumMod val="50000"/>
                </a:schemeClr>
              </a:solidFill>
            </a:ln>
            <a:effectLst/>
            <a:sp3d>
              <a:contourClr>
                <a:schemeClr val="accent4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3.7212491295730864E-2"/>
                  <c:y val="-3.6744148205577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36443148688042"/>
                      <c:h val="6.0718439074815868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2.7210731311647269E-2"/>
                  <c:y val="-3.5873457986564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58989310009715"/>
                      <c:h val="6.0718439074815868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5.0817933472601565E-2"/>
                  <c:y val="-4.32491198180132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80077745383868"/>
                      <c:h val="5.869246513171223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'01'!$B$1:$D$1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'01'!$B$2:$D$2</c:f>
              <c:numCache>
                <c:formatCode>#,##0.00</c:formatCode>
                <c:ptCount val="3"/>
                <c:pt idx="0">
                  <c:v>43496.6</c:v>
                </c:pt>
                <c:pt idx="1">
                  <c:v>40254.9</c:v>
                </c:pt>
                <c:pt idx="2">
                  <c:v>44687.7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30798656"/>
        <c:axId val="1327974544"/>
        <c:axId val="1429600752"/>
      </c:bar3DChart>
      <c:catAx>
        <c:axId val="133079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7974544"/>
        <c:crosses val="autoZero"/>
        <c:auto val="1"/>
        <c:lblAlgn val="ctr"/>
        <c:lblOffset val="100"/>
        <c:noMultiLvlLbl val="0"/>
      </c:catAx>
      <c:valAx>
        <c:axId val="1327974544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330798656"/>
        <c:crosses val="autoZero"/>
        <c:crossBetween val="between"/>
      </c:valAx>
      <c:serAx>
        <c:axId val="1429600752"/>
        <c:scaling>
          <c:orientation val="minMax"/>
        </c:scaling>
        <c:delete val="1"/>
        <c:axPos val="b"/>
        <c:majorTickMark val="none"/>
        <c:minorTickMark val="none"/>
        <c:tickLblPos val="nextTo"/>
        <c:crossAx val="1327974544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99530241284408"/>
          <c:y val="3.5174745086960557E-2"/>
          <c:w val="0.88476682604368717"/>
          <c:h val="0.88024190253825951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35282688"/>
        <c:axId val="1435284864"/>
      </c:barChart>
      <c:catAx>
        <c:axId val="143528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5284864"/>
        <c:crosses val="autoZero"/>
        <c:auto val="1"/>
        <c:lblAlgn val="ctr"/>
        <c:lblOffset val="100"/>
        <c:noMultiLvlLbl val="0"/>
      </c:catAx>
      <c:valAx>
        <c:axId val="14352848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1435282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73361227336123"/>
          <c:y val="4.580350722984048E-2"/>
          <c:w val="0.87726638772663879"/>
          <c:h val="0.8836013190658860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'04'!$A$1:$C$1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'04'!$A$2:$C$2</c:f>
              <c:numCache>
                <c:formatCode>#\ ##0.0</c:formatCode>
                <c:ptCount val="3"/>
                <c:pt idx="0">
                  <c:v>7118.1</c:v>
                </c:pt>
                <c:pt idx="1">
                  <c:v>5682.2</c:v>
                </c:pt>
                <c:pt idx="2">
                  <c:v>5715.5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35272352"/>
        <c:axId val="1435275616"/>
      </c:barChart>
      <c:catAx>
        <c:axId val="143527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5275616"/>
        <c:crosses val="autoZero"/>
        <c:auto val="1"/>
        <c:lblAlgn val="ctr"/>
        <c:lblOffset val="100"/>
        <c:noMultiLvlLbl val="0"/>
      </c:catAx>
      <c:valAx>
        <c:axId val="14352756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crossAx val="1435272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6">
                  <a:lumMod val="5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'05'!$A$1:$A$3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</c:strCache>
            </c:strRef>
          </c:cat>
          <c:val>
            <c:numRef>
              <c:f>'05'!$B$1:$B$3</c:f>
              <c:numCache>
                <c:formatCode>General</c:formatCode>
                <c:ptCount val="3"/>
                <c:pt idx="0">
                  <c:v>218</c:v>
                </c:pt>
                <c:pt idx="1">
                  <c:v>250</c:v>
                </c:pt>
                <c:pt idx="2">
                  <c:v>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33000">
          <a:schemeClr val="tx2"/>
        </a:gs>
        <a:gs pos="82000">
          <a:schemeClr val="tx2"/>
        </a:gs>
      </a:gsLst>
      <a:lin ang="6120000" scaled="1"/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>
      <a:outerShdw blurRad="50800" dist="38100" dir="10800000" sx="101000" sy="101000" algn="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2024 год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rgbClr val="0033CC"/>
            </a:solidFill>
            <a:ln w="57150"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57150">
              <a:bevelT w="63500" h="25400"/>
              <a:contourClr>
                <a:schemeClr val="tx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МБТ!$A$1:$A$3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МБТ!$B$1:$B$3</c:f>
              <c:numCache>
                <c:formatCode>#\ ##0.0</c:formatCode>
                <c:ptCount val="3"/>
                <c:pt idx="0">
                  <c:v>28620.9</c:v>
                </c:pt>
                <c:pt idx="1">
                  <c:v>22896.7</c:v>
                </c:pt>
                <c:pt idx="2">
                  <c:v>22896.7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shape val="box"/>
        <c:axId val="1435273984"/>
        <c:axId val="1435285408"/>
        <c:axId val="0"/>
      </c:bar3DChart>
      <c:catAx>
        <c:axId val="1435273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5285408"/>
        <c:crosses val="autoZero"/>
        <c:auto val="1"/>
        <c:lblAlgn val="ctr"/>
        <c:lblOffset val="100"/>
        <c:noMultiLvlLbl val="0"/>
      </c:catAx>
      <c:valAx>
        <c:axId val="1435285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\ ##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5273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  <a:scene3d>
      <a:camera prst="orthographicFront"/>
      <a:lightRig rig="threePt" dir="t"/>
    </a:scene3d>
    <a:sp3d prstMaterial="metal">
      <a:bevelT prst="relaxedInset"/>
    </a:sp3d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202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4 год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параметры!$A$2</c:f>
              <c:strCache>
                <c:ptCount val="1"/>
                <c:pt idx="0">
                  <c:v>2022</c:v>
                </c:pt>
              </c:strCache>
            </c:strRef>
          </c:tx>
          <c:spPr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c:spPr>
          <c:dPt>
            <c:idx val="0"/>
            <c:bubble3D val="0"/>
            <c:explosion val="9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параметры!$B$1:$C$1</c:f>
              <c:strCache>
                <c:ptCount val="2"/>
                <c:pt idx="0">
                  <c:v>доходы </c:v>
                </c:pt>
                <c:pt idx="1">
                  <c:v>расходы</c:v>
                </c:pt>
              </c:strCache>
            </c:strRef>
          </c:cat>
          <c:val>
            <c:numRef>
              <c:f>параметры!$B$2:$C$2</c:f>
              <c:numCache>
                <c:formatCode>General</c:formatCode>
                <c:ptCount val="2"/>
                <c:pt idx="0">
                  <c:v>383</c:v>
                </c:pt>
                <c:pt idx="1">
                  <c:v>383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202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5 год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параметры!$A$2</c:f>
              <c:strCache>
                <c:ptCount val="1"/>
                <c:pt idx="0">
                  <c:v>2022</c:v>
                </c:pt>
              </c:strCache>
            </c:strRef>
          </c:tx>
          <c:spPr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c:spPr>
          <c:dPt>
            <c:idx val="0"/>
            <c:bubble3D val="0"/>
            <c:explosion val="13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параметры!$B$1:$C$1</c:f>
              <c:strCache>
                <c:ptCount val="2"/>
                <c:pt idx="0">
                  <c:v>доходы </c:v>
                </c:pt>
                <c:pt idx="1">
                  <c:v>расходы</c:v>
                </c:pt>
              </c:strCache>
            </c:strRef>
          </c:cat>
          <c:val>
            <c:numRef>
              <c:f>параметры!$B$2:$C$2</c:f>
              <c:numCache>
                <c:formatCode>General</c:formatCode>
                <c:ptCount val="2"/>
                <c:pt idx="0">
                  <c:v>383</c:v>
                </c:pt>
                <c:pt idx="1">
                  <c:v>383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14822229221674"/>
          <c:y val="0"/>
          <c:w val="0.73935055902826952"/>
          <c:h val="0.8975680289067862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image" Target="../media/image35.jpeg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diagrams/_rels/data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image" Target="../media/image65.jpeg"/><Relationship Id="rId4" Type="http://schemas.openxmlformats.org/officeDocument/2006/relationships/image" Target="../media/image68.jp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image" Target="../media/image23.jpeg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99A6EF-09CC-495E-A90A-EEBB7D52F88F}" type="doc">
      <dgm:prSet loTypeId="urn:microsoft.com/office/officeart/2005/8/layout/target3" loCatId="list" qsTypeId="urn:microsoft.com/office/officeart/2005/8/quickstyle/3d2" qsCatId="3D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DC1FD545-9814-412B-893F-C0FA6FEA0E4D}">
      <dgm:prSet phldrT="[Текст]" custT="1"/>
      <dgm:spPr>
        <a:ln>
          <a:noFill/>
        </a:ln>
      </dgm:spPr>
      <dgm:t>
        <a:bodyPr/>
        <a:lstStyle/>
        <a:p>
          <a:endParaRPr lang="ru-RU" sz="2000" dirty="0"/>
        </a:p>
      </dgm:t>
    </dgm:pt>
    <dgm:pt modelId="{40663CDA-5EA7-43CF-B00F-515DAD4DC26D}" type="parTrans" cxnId="{8CB96C88-91CF-4DB1-84B4-D1F30AD7E974}">
      <dgm:prSet/>
      <dgm:spPr/>
      <dgm:t>
        <a:bodyPr/>
        <a:lstStyle/>
        <a:p>
          <a:endParaRPr lang="ru-RU"/>
        </a:p>
      </dgm:t>
    </dgm:pt>
    <dgm:pt modelId="{F4BEA371-278B-49F1-8FE2-34FDA5C31436}" type="sibTrans" cxnId="{8CB96C88-91CF-4DB1-84B4-D1F30AD7E974}">
      <dgm:prSet/>
      <dgm:spPr/>
      <dgm:t>
        <a:bodyPr/>
        <a:lstStyle/>
        <a:p>
          <a:endParaRPr lang="ru-RU"/>
        </a:p>
      </dgm:t>
    </dgm:pt>
    <dgm:pt modelId="{1C115CF8-E9FF-4331-89FC-9BFBE992601F}">
      <dgm:prSet phldrT="[Текст]" phldr="1"/>
      <dgm:spPr/>
      <dgm:t>
        <a:bodyPr/>
        <a:lstStyle/>
        <a:p>
          <a:endParaRPr lang="ru-RU" dirty="0"/>
        </a:p>
      </dgm:t>
    </dgm:pt>
    <dgm:pt modelId="{C80B8040-B3E6-46FE-A5E7-C70BDA696619}" type="parTrans" cxnId="{9C459236-D70E-4317-B1C2-93C0319F643A}">
      <dgm:prSet/>
      <dgm:spPr/>
      <dgm:t>
        <a:bodyPr/>
        <a:lstStyle/>
        <a:p>
          <a:endParaRPr lang="ru-RU"/>
        </a:p>
      </dgm:t>
    </dgm:pt>
    <dgm:pt modelId="{24214256-42BA-4B8A-B36A-080AF907B480}" type="sibTrans" cxnId="{9C459236-D70E-4317-B1C2-93C0319F643A}">
      <dgm:prSet/>
      <dgm:spPr/>
      <dgm:t>
        <a:bodyPr/>
        <a:lstStyle/>
        <a:p>
          <a:endParaRPr lang="ru-RU"/>
        </a:p>
      </dgm:t>
    </dgm:pt>
    <dgm:pt modelId="{7A5BE866-E6B0-4773-80C0-3E05C266491B}">
      <dgm:prSet phldrT="[Текст]" phldr="1"/>
      <dgm:spPr/>
      <dgm:t>
        <a:bodyPr/>
        <a:lstStyle/>
        <a:p>
          <a:endParaRPr lang="ru-RU"/>
        </a:p>
      </dgm:t>
    </dgm:pt>
    <dgm:pt modelId="{0228BEBE-5913-44EE-8CCD-19A670F818DE}" type="parTrans" cxnId="{EB95B4E8-06C4-421E-ADAB-4A07AB78AEAC}">
      <dgm:prSet/>
      <dgm:spPr/>
      <dgm:t>
        <a:bodyPr/>
        <a:lstStyle/>
        <a:p>
          <a:endParaRPr lang="ru-RU"/>
        </a:p>
      </dgm:t>
    </dgm:pt>
    <dgm:pt modelId="{3ECEED32-9559-4918-BF8B-50298F4D9123}" type="sibTrans" cxnId="{EB95B4E8-06C4-421E-ADAB-4A07AB78AEAC}">
      <dgm:prSet/>
      <dgm:spPr/>
      <dgm:t>
        <a:bodyPr/>
        <a:lstStyle/>
        <a:p>
          <a:endParaRPr lang="ru-RU"/>
        </a:p>
      </dgm:t>
    </dgm:pt>
    <dgm:pt modelId="{FE840C27-80D8-4367-9545-D95F92598108}">
      <dgm:prSet phldrT="[Текст]" phldr="1"/>
      <dgm:spPr/>
      <dgm:t>
        <a:bodyPr/>
        <a:lstStyle/>
        <a:p>
          <a:endParaRPr lang="ru-RU" dirty="0"/>
        </a:p>
      </dgm:t>
    </dgm:pt>
    <dgm:pt modelId="{80B456D6-FA03-4A37-9D35-081E3093FC6F}" type="parTrans" cxnId="{3A394E6C-0803-41C7-AF78-26C9593D7A5E}">
      <dgm:prSet/>
      <dgm:spPr/>
      <dgm:t>
        <a:bodyPr/>
        <a:lstStyle/>
        <a:p>
          <a:endParaRPr lang="ru-RU"/>
        </a:p>
      </dgm:t>
    </dgm:pt>
    <dgm:pt modelId="{322421C2-C335-4977-83AF-F5DD2B3753FC}" type="sibTrans" cxnId="{3A394E6C-0803-41C7-AF78-26C9593D7A5E}">
      <dgm:prSet/>
      <dgm:spPr/>
      <dgm:t>
        <a:bodyPr/>
        <a:lstStyle/>
        <a:p>
          <a:endParaRPr lang="ru-RU"/>
        </a:p>
      </dgm:t>
    </dgm:pt>
    <dgm:pt modelId="{7F633B34-DBCF-4F6E-8849-41332A5D2579}">
      <dgm:prSet phldrT="[Текст]"/>
      <dgm:spPr/>
      <dgm:t>
        <a:bodyPr/>
        <a:lstStyle/>
        <a:p>
          <a:endParaRPr lang="ru-RU" dirty="0"/>
        </a:p>
      </dgm:t>
    </dgm:pt>
    <dgm:pt modelId="{E810A3E0-10B0-428C-9522-03E706F58801}" type="sibTrans" cxnId="{544D5D3B-B484-4C00-AE60-36B73F82B0A1}">
      <dgm:prSet/>
      <dgm:spPr/>
      <dgm:t>
        <a:bodyPr/>
        <a:lstStyle/>
        <a:p>
          <a:endParaRPr lang="ru-RU"/>
        </a:p>
      </dgm:t>
    </dgm:pt>
    <dgm:pt modelId="{C108E923-E669-4A3B-B910-4B658B3C6BE2}" type="parTrans" cxnId="{544D5D3B-B484-4C00-AE60-36B73F82B0A1}">
      <dgm:prSet/>
      <dgm:spPr/>
      <dgm:t>
        <a:bodyPr/>
        <a:lstStyle/>
        <a:p>
          <a:endParaRPr lang="ru-RU"/>
        </a:p>
      </dgm:t>
    </dgm:pt>
    <dgm:pt modelId="{00AF50EE-4CF1-41AD-9806-40E4D8E9E3B5}" type="pres">
      <dgm:prSet presAssocID="{E899A6EF-09CC-495E-A90A-EEBB7D52F88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16AC03-6EED-42E8-9A69-E91E1ED03235}" type="pres">
      <dgm:prSet presAssocID="{DC1FD545-9814-412B-893F-C0FA6FEA0E4D}" presName="circle1" presStyleLbl="node1" presStyleIdx="0" presStyleCnt="3"/>
      <dgm:spPr/>
    </dgm:pt>
    <dgm:pt modelId="{2570EC87-40E1-4569-BD14-DC7F229D8CA5}" type="pres">
      <dgm:prSet presAssocID="{DC1FD545-9814-412B-893F-C0FA6FEA0E4D}" presName="space" presStyleCnt="0"/>
      <dgm:spPr/>
    </dgm:pt>
    <dgm:pt modelId="{8E402E2E-FC91-4B46-AFDF-E6FCBEBE6C4C}" type="pres">
      <dgm:prSet presAssocID="{DC1FD545-9814-412B-893F-C0FA6FEA0E4D}" presName="rect1" presStyleLbl="alignAcc1" presStyleIdx="0" presStyleCnt="3"/>
      <dgm:spPr/>
      <dgm:t>
        <a:bodyPr/>
        <a:lstStyle/>
        <a:p>
          <a:endParaRPr lang="ru-RU"/>
        </a:p>
      </dgm:t>
    </dgm:pt>
    <dgm:pt modelId="{302F7332-2516-4F2B-BE81-742780E084AC}" type="pres">
      <dgm:prSet presAssocID="{7F633B34-DBCF-4F6E-8849-41332A5D2579}" presName="vertSpace2" presStyleLbl="node1" presStyleIdx="0" presStyleCnt="3"/>
      <dgm:spPr/>
    </dgm:pt>
    <dgm:pt modelId="{2ED77393-82CE-4C87-B21F-B6A679C4CFE8}" type="pres">
      <dgm:prSet presAssocID="{7F633B34-DBCF-4F6E-8849-41332A5D2579}" presName="circle2" presStyleLbl="node1" presStyleIdx="1" presStyleCnt="3"/>
      <dgm:spPr/>
    </dgm:pt>
    <dgm:pt modelId="{6973CEB1-1836-409E-8A51-D52B50633FE0}" type="pres">
      <dgm:prSet presAssocID="{7F633B34-DBCF-4F6E-8849-41332A5D2579}" presName="rect2" presStyleLbl="alignAcc1" presStyleIdx="1" presStyleCnt="3"/>
      <dgm:spPr/>
      <dgm:t>
        <a:bodyPr/>
        <a:lstStyle/>
        <a:p>
          <a:endParaRPr lang="ru-RU"/>
        </a:p>
      </dgm:t>
    </dgm:pt>
    <dgm:pt modelId="{34DF13BF-B2E3-4BDD-AC9F-33CDB40A7889}" type="pres">
      <dgm:prSet presAssocID="{1C115CF8-E9FF-4331-89FC-9BFBE992601F}" presName="vertSpace3" presStyleLbl="node1" presStyleIdx="1" presStyleCnt="3"/>
      <dgm:spPr/>
    </dgm:pt>
    <dgm:pt modelId="{D626D73E-2BE5-4432-B5D0-4F3C33CDB051}" type="pres">
      <dgm:prSet presAssocID="{1C115CF8-E9FF-4331-89FC-9BFBE992601F}" presName="circle3" presStyleLbl="node1" presStyleIdx="2" presStyleCnt="3"/>
      <dgm:spPr/>
    </dgm:pt>
    <dgm:pt modelId="{86C352A6-465C-419A-A974-F24CD75C8AB7}" type="pres">
      <dgm:prSet presAssocID="{1C115CF8-E9FF-4331-89FC-9BFBE992601F}" presName="rect3" presStyleLbl="alignAcc1" presStyleIdx="2" presStyleCnt="3"/>
      <dgm:spPr/>
      <dgm:t>
        <a:bodyPr/>
        <a:lstStyle/>
        <a:p>
          <a:endParaRPr lang="ru-RU"/>
        </a:p>
      </dgm:t>
    </dgm:pt>
    <dgm:pt modelId="{C0AC9DCB-9DD5-4EA3-BEC7-320D2FB7E1D7}" type="pres">
      <dgm:prSet presAssocID="{DC1FD545-9814-412B-893F-C0FA6FEA0E4D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7EC140-2969-4AFD-A9D4-10819A0F6404}" type="pres">
      <dgm:prSet presAssocID="{DC1FD545-9814-412B-893F-C0FA6FEA0E4D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6F1079-00A0-4016-B477-C5857606CF00}" type="pres">
      <dgm:prSet presAssocID="{7F633B34-DBCF-4F6E-8849-41332A5D2579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9B2308-22B9-4E09-9161-781CD972BF41}" type="pres">
      <dgm:prSet presAssocID="{7F633B34-DBCF-4F6E-8849-41332A5D2579}" presName="rect2ChTx" presStyleLbl="alignAcc1" presStyleIdx="2" presStyleCnt="3">
        <dgm:presLayoutVars>
          <dgm:bulletEnabled val="1"/>
        </dgm:presLayoutVars>
      </dgm:prSet>
      <dgm:spPr/>
    </dgm:pt>
    <dgm:pt modelId="{61F2EA53-FFEF-4BCB-806F-9AD77B864182}" type="pres">
      <dgm:prSet presAssocID="{1C115CF8-E9FF-4331-89FC-9BFBE992601F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D684C2-AB34-43A0-B953-F4A04BB38089}" type="pres">
      <dgm:prSet presAssocID="{1C115CF8-E9FF-4331-89FC-9BFBE992601F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43DE70-6441-4BEC-B012-2B91A9F4FE71}" type="presOf" srcId="{7F633B34-DBCF-4F6E-8849-41332A5D2579}" destId="{5A6F1079-00A0-4016-B477-C5857606CF00}" srcOrd="1" destOrd="0" presId="urn:microsoft.com/office/officeart/2005/8/layout/target3"/>
    <dgm:cxn modelId="{EB95B4E8-06C4-421E-ADAB-4A07AB78AEAC}" srcId="{1C115CF8-E9FF-4331-89FC-9BFBE992601F}" destId="{7A5BE866-E6B0-4773-80C0-3E05C266491B}" srcOrd="0" destOrd="0" parTransId="{0228BEBE-5913-44EE-8CCD-19A670F818DE}" sibTransId="{3ECEED32-9559-4918-BF8B-50298F4D9123}"/>
    <dgm:cxn modelId="{8CB96C88-91CF-4DB1-84B4-D1F30AD7E974}" srcId="{E899A6EF-09CC-495E-A90A-EEBB7D52F88F}" destId="{DC1FD545-9814-412B-893F-C0FA6FEA0E4D}" srcOrd="0" destOrd="0" parTransId="{40663CDA-5EA7-43CF-B00F-515DAD4DC26D}" sibTransId="{F4BEA371-278B-49F1-8FE2-34FDA5C31436}"/>
    <dgm:cxn modelId="{DD947C6C-9380-47D0-A7CB-47D1F347E15F}" type="presOf" srcId="{DC1FD545-9814-412B-893F-C0FA6FEA0E4D}" destId="{8E402E2E-FC91-4B46-AFDF-E6FCBEBE6C4C}" srcOrd="0" destOrd="0" presId="urn:microsoft.com/office/officeart/2005/8/layout/target3"/>
    <dgm:cxn modelId="{3A394E6C-0803-41C7-AF78-26C9593D7A5E}" srcId="{1C115CF8-E9FF-4331-89FC-9BFBE992601F}" destId="{FE840C27-80D8-4367-9545-D95F92598108}" srcOrd="1" destOrd="0" parTransId="{80B456D6-FA03-4A37-9D35-081E3093FC6F}" sibTransId="{322421C2-C335-4977-83AF-F5DD2B3753FC}"/>
    <dgm:cxn modelId="{6A7D778A-7BE5-47EB-8FFA-01214B31C2BB}" type="presOf" srcId="{7A5BE866-E6B0-4773-80C0-3E05C266491B}" destId="{9AD684C2-AB34-43A0-B953-F4A04BB38089}" srcOrd="0" destOrd="0" presId="urn:microsoft.com/office/officeart/2005/8/layout/target3"/>
    <dgm:cxn modelId="{544D5D3B-B484-4C00-AE60-36B73F82B0A1}" srcId="{E899A6EF-09CC-495E-A90A-EEBB7D52F88F}" destId="{7F633B34-DBCF-4F6E-8849-41332A5D2579}" srcOrd="1" destOrd="0" parTransId="{C108E923-E669-4A3B-B910-4B658B3C6BE2}" sibTransId="{E810A3E0-10B0-428C-9522-03E706F58801}"/>
    <dgm:cxn modelId="{6D5C0576-73F2-4817-877D-3DA469FF6A78}" type="presOf" srcId="{7F633B34-DBCF-4F6E-8849-41332A5D2579}" destId="{6973CEB1-1836-409E-8A51-D52B50633FE0}" srcOrd="0" destOrd="0" presId="urn:microsoft.com/office/officeart/2005/8/layout/target3"/>
    <dgm:cxn modelId="{79429963-E4BE-4163-A34B-294B8443E1F2}" type="presOf" srcId="{DC1FD545-9814-412B-893F-C0FA6FEA0E4D}" destId="{C0AC9DCB-9DD5-4EA3-BEC7-320D2FB7E1D7}" srcOrd="1" destOrd="0" presId="urn:microsoft.com/office/officeart/2005/8/layout/target3"/>
    <dgm:cxn modelId="{79631D3F-02E7-44F2-A5A3-247BA1D1A3E3}" type="presOf" srcId="{E899A6EF-09CC-495E-A90A-EEBB7D52F88F}" destId="{00AF50EE-4CF1-41AD-9806-40E4D8E9E3B5}" srcOrd="0" destOrd="0" presId="urn:microsoft.com/office/officeart/2005/8/layout/target3"/>
    <dgm:cxn modelId="{977E5154-F356-4417-B6CA-5C2EC5EA24FB}" type="presOf" srcId="{1C115CF8-E9FF-4331-89FC-9BFBE992601F}" destId="{86C352A6-465C-419A-A974-F24CD75C8AB7}" srcOrd="0" destOrd="0" presId="urn:microsoft.com/office/officeart/2005/8/layout/target3"/>
    <dgm:cxn modelId="{4EFDB9E9-D1D0-412A-B409-84B8BCBADE5D}" type="presOf" srcId="{1C115CF8-E9FF-4331-89FC-9BFBE992601F}" destId="{61F2EA53-FFEF-4BCB-806F-9AD77B864182}" srcOrd="1" destOrd="0" presId="urn:microsoft.com/office/officeart/2005/8/layout/target3"/>
    <dgm:cxn modelId="{578D022C-DEDA-465E-BB73-423264BB7FAE}" type="presOf" srcId="{FE840C27-80D8-4367-9545-D95F92598108}" destId="{9AD684C2-AB34-43A0-B953-F4A04BB38089}" srcOrd="0" destOrd="1" presId="urn:microsoft.com/office/officeart/2005/8/layout/target3"/>
    <dgm:cxn modelId="{9C459236-D70E-4317-B1C2-93C0319F643A}" srcId="{E899A6EF-09CC-495E-A90A-EEBB7D52F88F}" destId="{1C115CF8-E9FF-4331-89FC-9BFBE992601F}" srcOrd="2" destOrd="0" parTransId="{C80B8040-B3E6-46FE-A5E7-C70BDA696619}" sibTransId="{24214256-42BA-4B8A-B36A-080AF907B480}"/>
    <dgm:cxn modelId="{C922AC79-4235-4B1C-8C82-B8C69C351D4A}" type="presParOf" srcId="{00AF50EE-4CF1-41AD-9806-40E4D8E9E3B5}" destId="{1A16AC03-6EED-42E8-9A69-E91E1ED03235}" srcOrd="0" destOrd="0" presId="urn:microsoft.com/office/officeart/2005/8/layout/target3"/>
    <dgm:cxn modelId="{5AFFF9BC-4E76-4F6E-9927-5B632160C50C}" type="presParOf" srcId="{00AF50EE-4CF1-41AD-9806-40E4D8E9E3B5}" destId="{2570EC87-40E1-4569-BD14-DC7F229D8CA5}" srcOrd="1" destOrd="0" presId="urn:microsoft.com/office/officeart/2005/8/layout/target3"/>
    <dgm:cxn modelId="{4433E116-E076-4AA7-BFDA-DE6DCB1629B1}" type="presParOf" srcId="{00AF50EE-4CF1-41AD-9806-40E4D8E9E3B5}" destId="{8E402E2E-FC91-4B46-AFDF-E6FCBEBE6C4C}" srcOrd="2" destOrd="0" presId="urn:microsoft.com/office/officeart/2005/8/layout/target3"/>
    <dgm:cxn modelId="{B2804BD5-742E-433E-B2A2-679BFF12F83C}" type="presParOf" srcId="{00AF50EE-4CF1-41AD-9806-40E4D8E9E3B5}" destId="{302F7332-2516-4F2B-BE81-742780E084AC}" srcOrd="3" destOrd="0" presId="urn:microsoft.com/office/officeart/2005/8/layout/target3"/>
    <dgm:cxn modelId="{137C724F-99E8-478F-9EB7-B356B5883951}" type="presParOf" srcId="{00AF50EE-4CF1-41AD-9806-40E4D8E9E3B5}" destId="{2ED77393-82CE-4C87-B21F-B6A679C4CFE8}" srcOrd="4" destOrd="0" presId="urn:microsoft.com/office/officeart/2005/8/layout/target3"/>
    <dgm:cxn modelId="{36BF7FE4-E103-43E6-BD95-695B52986FCE}" type="presParOf" srcId="{00AF50EE-4CF1-41AD-9806-40E4D8E9E3B5}" destId="{6973CEB1-1836-409E-8A51-D52B50633FE0}" srcOrd="5" destOrd="0" presId="urn:microsoft.com/office/officeart/2005/8/layout/target3"/>
    <dgm:cxn modelId="{1106964C-B75C-4BFA-8156-DEC7F573C180}" type="presParOf" srcId="{00AF50EE-4CF1-41AD-9806-40E4D8E9E3B5}" destId="{34DF13BF-B2E3-4BDD-AC9F-33CDB40A7889}" srcOrd="6" destOrd="0" presId="urn:microsoft.com/office/officeart/2005/8/layout/target3"/>
    <dgm:cxn modelId="{C16AD8DE-BCC8-4843-8CB3-08CE22732F33}" type="presParOf" srcId="{00AF50EE-4CF1-41AD-9806-40E4D8E9E3B5}" destId="{D626D73E-2BE5-4432-B5D0-4F3C33CDB051}" srcOrd="7" destOrd="0" presId="urn:microsoft.com/office/officeart/2005/8/layout/target3"/>
    <dgm:cxn modelId="{A00E65EB-BBB6-4B2C-9AC6-511BEA137C52}" type="presParOf" srcId="{00AF50EE-4CF1-41AD-9806-40E4D8E9E3B5}" destId="{86C352A6-465C-419A-A974-F24CD75C8AB7}" srcOrd="8" destOrd="0" presId="urn:microsoft.com/office/officeart/2005/8/layout/target3"/>
    <dgm:cxn modelId="{CA5F5B9B-67A7-4C17-A2D2-600E6D9BD211}" type="presParOf" srcId="{00AF50EE-4CF1-41AD-9806-40E4D8E9E3B5}" destId="{C0AC9DCB-9DD5-4EA3-BEC7-320D2FB7E1D7}" srcOrd="9" destOrd="0" presId="urn:microsoft.com/office/officeart/2005/8/layout/target3"/>
    <dgm:cxn modelId="{B0C3DE8F-3D4D-426B-8472-46E55ABF4BFD}" type="presParOf" srcId="{00AF50EE-4CF1-41AD-9806-40E4D8E9E3B5}" destId="{137EC140-2969-4AFD-A9D4-10819A0F6404}" srcOrd="10" destOrd="0" presId="urn:microsoft.com/office/officeart/2005/8/layout/target3"/>
    <dgm:cxn modelId="{050D5893-42A5-44A8-9B50-5096B230BC92}" type="presParOf" srcId="{00AF50EE-4CF1-41AD-9806-40E4D8E9E3B5}" destId="{5A6F1079-00A0-4016-B477-C5857606CF00}" srcOrd="11" destOrd="0" presId="urn:microsoft.com/office/officeart/2005/8/layout/target3"/>
    <dgm:cxn modelId="{A7C5B346-42BE-4E6D-B9C2-0754C4FE4CC4}" type="presParOf" srcId="{00AF50EE-4CF1-41AD-9806-40E4D8E9E3B5}" destId="{599B2308-22B9-4E09-9161-781CD972BF41}" srcOrd="12" destOrd="0" presId="urn:microsoft.com/office/officeart/2005/8/layout/target3"/>
    <dgm:cxn modelId="{FCA890ED-810E-4192-80BA-550E5F39C4C9}" type="presParOf" srcId="{00AF50EE-4CF1-41AD-9806-40E4D8E9E3B5}" destId="{61F2EA53-FFEF-4BCB-806F-9AD77B864182}" srcOrd="13" destOrd="0" presId="urn:microsoft.com/office/officeart/2005/8/layout/target3"/>
    <dgm:cxn modelId="{FA99F238-B21D-4404-849E-D6CAC3BDB229}" type="presParOf" srcId="{00AF50EE-4CF1-41AD-9806-40E4D8E9E3B5}" destId="{9AD684C2-AB34-43A0-B953-F4A04BB38089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6B27C17-815F-4621-BBC4-759C65D0D908}" type="doc">
      <dgm:prSet loTypeId="urn:microsoft.com/office/officeart/2005/8/layout/process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33AB121-0293-49E5-AB49-FE2D7D1D8622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4">
                  <a:lumMod val="75000"/>
                </a:schemeClr>
              </a:solidFill>
            </a:rPr>
            <a:t>ОБЩЕГОСУДАРСТВЕННЫЕ ВОПРОСЫ</a:t>
          </a:r>
          <a:endParaRPr lang="ru-RU" sz="1400" b="1" dirty="0">
            <a:solidFill>
              <a:schemeClr val="accent4">
                <a:lumMod val="75000"/>
              </a:schemeClr>
            </a:solidFill>
          </a:endParaRPr>
        </a:p>
      </dgm:t>
    </dgm:pt>
    <dgm:pt modelId="{5CE58182-15BB-4275-A751-81B818F7727F}" type="parTrans" cxnId="{6C08A9EF-3D38-4A08-8C18-EEA5C82F57C3}">
      <dgm:prSet/>
      <dgm:spPr/>
      <dgm:t>
        <a:bodyPr/>
        <a:lstStyle/>
        <a:p>
          <a:endParaRPr lang="ru-RU"/>
        </a:p>
      </dgm:t>
    </dgm:pt>
    <dgm:pt modelId="{D5C6A45E-A53F-4100-983A-9D51F6F6D66B}" type="sibTrans" cxnId="{6C08A9EF-3D38-4A08-8C18-EEA5C82F57C3}">
      <dgm:prSet/>
      <dgm:spPr/>
      <dgm:t>
        <a:bodyPr/>
        <a:lstStyle/>
        <a:p>
          <a:endParaRPr lang="ru-RU"/>
        </a:p>
      </dgm:t>
    </dgm:pt>
    <dgm:pt modelId="{47DA5961-A30B-4107-81C2-AC22DD64697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993300"/>
              </a:solidFill>
            </a:rPr>
            <a:t>43 496,6</a:t>
          </a:r>
          <a:endParaRPr lang="ru-RU" sz="1400" b="1" dirty="0">
            <a:solidFill>
              <a:srgbClr val="993300"/>
            </a:solidFill>
          </a:endParaRPr>
        </a:p>
      </dgm:t>
    </dgm:pt>
    <dgm:pt modelId="{32A35DFA-F2BA-4771-95FE-4868B5C9AC3D}" type="parTrans" cxnId="{4F5029B7-1856-4CB4-9973-76513BD809BF}">
      <dgm:prSet/>
      <dgm:spPr/>
      <dgm:t>
        <a:bodyPr/>
        <a:lstStyle/>
        <a:p>
          <a:endParaRPr lang="ru-RU"/>
        </a:p>
      </dgm:t>
    </dgm:pt>
    <dgm:pt modelId="{B516DC69-C110-47F5-9431-F5A263620E0D}" type="sibTrans" cxnId="{4F5029B7-1856-4CB4-9973-76513BD809BF}">
      <dgm:prSet/>
      <dgm:spPr/>
      <dgm:t>
        <a:bodyPr/>
        <a:lstStyle/>
        <a:p>
          <a:endParaRPr lang="ru-RU"/>
        </a:p>
      </dgm:t>
    </dgm:pt>
    <dgm:pt modelId="{F24DFB54-CB44-4BAA-8794-6FA21D4AAE4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993300"/>
              </a:solidFill>
            </a:rPr>
            <a:t>40 254,9</a:t>
          </a:r>
          <a:endParaRPr lang="ru-RU" sz="1400" b="1" dirty="0">
            <a:solidFill>
              <a:srgbClr val="993300"/>
            </a:solidFill>
          </a:endParaRPr>
        </a:p>
      </dgm:t>
    </dgm:pt>
    <dgm:pt modelId="{465D598D-F671-41A2-A96F-889810BC2E3D}" type="parTrans" cxnId="{171B0608-89DF-418C-8EE4-257F1397CE58}">
      <dgm:prSet/>
      <dgm:spPr/>
      <dgm:t>
        <a:bodyPr/>
        <a:lstStyle/>
        <a:p>
          <a:endParaRPr lang="ru-RU"/>
        </a:p>
      </dgm:t>
    </dgm:pt>
    <dgm:pt modelId="{B86BE429-4CDC-4FFE-8021-868F1743F186}" type="sibTrans" cxnId="{171B0608-89DF-418C-8EE4-257F1397CE58}">
      <dgm:prSet/>
      <dgm:spPr/>
      <dgm:t>
        <a:bodyPr/>
        <a:lstStyle/>
        <a:p>
          <a:endParaRPr lang="ru-RU"/>
        </a:p>
      </dgm:t>
    </dgm:pt>
    <dgm:pt modelId="{2152AB17-5D98-4FF8-98FD-18BA0E8F816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993300"/>
              </a:solidFill>
            </a:rPr>
            <a:t>44 687,7</a:t>
          </a:r>
          <a:endParaRPr lang="ru-RU" sz="1400" b="1" dirty="0">
            <a:solidFill>
              <a:srgbClr val="993300"/>
            </a:solidFill>
          </a:endParaRPr>
        </a:p>
      </dgm:t>
    </dgm:pt>
    <dgm:pt modelId="{D3C78667-FD6E-4D53-9242-0D259CBFCAE4}" type="parTrans" cxnId="{A6C929B2-94E6-4031-8728-B81CEC0D20C8}">
      <dgm:prSet/>
      <dgm:spPr/>
      <dgm:t>
        <a:bodyPr/>
        <a:lstStyle/>
        <a:p>
          <a:endParaRPr lang="ru-RU"/>
        </a:p>
      </dgm:t>
    </dgm:pt>
    <dgm:pt modelId="{0F50E182-3913-406A-A4EF-1203D086FC06}" type="sibTrans" cxnId="{A6C929B2-94E6-4031-8728-B81CEC0D20C8}">
      <dgm:prSet/>
      <dgm:spPr/>
      <dgm:t>
        <a:bodyPr/>
        <a:lstStyle/>
        <a:p>
          <a:endParaRPr lang="ru-RU"/>
        </a:p>
      </dgm:t>
    </dgm:pt>
    <dgm:pt modelId="{4E94A010-26DA-410C-9A97-5493AB6F12E9}" type="pres">
      <dgm:prSet presAssocID="{96B27C17-815F-4621-BBC4-759C65D0D9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5CEF72-3694-4298-8432-AE442DF205EA}" type="pres">
      <dgm:prSet presAssocID="{C33AB121-0293-49E5-AB49-FE2D7D1D8622}" presName="node" presStyleLbl="node1" presStyleIdx="0" presStyleCnt="4" custScaleX="505052" custScaleY="98082" custLinFactY="41106" custLinFactNeighborX="-3967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C820D-2C4A-4633-BEB5-0A63D4B02790}" type="pres">
      <dgm:prSet presAssocID="{D5C6A45E-A53F-4100-983A-9D51F6F6D66B}" presName="sibTrans" presStyleLbl="sibTrans2D1" presStyleIdx="0" presStyleCnt="3"/>
      <dgm:spPr/>
      <dgm:t>
        <a:bodyPr/>
        <a:lstStyle/>
        <a:p>
          <a:endParaRPr lang="ru-RU"/>
        </a:p>
      </dgm:t>
    </dgm:pt>
    <dgm:pt modelId="{1FF12AE3-77A2-4F0C-A353-8FA86D52C7DC}" type="pres">
      <dgm:prSet presAssocID="{D5C6A45E-A53F-4100-983A-9D51F6F6D66B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E71B42F7-A24A-476C-8F71-F43D72906C9D}" type="pres">
      <dgm:prSet presAssocID="{47DA5961-A30B-4107-81C2-AC22DD64697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51253-6856-40FE-80F5-A4D40BFC3E84}" type="pres">
      <dgm:prSet presAssocID="{B516DC69-C110-47F5-9431-F5A263620E0D}" presName="sibTrans" presStyleLbl="sibTrans2D1" presStyleIdx="1" presStyleCnt="3"/>
      <dgm:spPr/>
      <dgm:t>
        <a:bodyPr/>
        <a:lstStyle/>
        <a:p>
          <a:endParaRPr lang="ru-RU"/>
        </a:p>
      </dgm:t>
    </dgm:pt>
    <dgm:pt modelId="{9FE8D476-9AD3-4F3B-AFAA-A3FC2D872D7F}" type="pres">
      <dgm:prSet presAssocID="{B516DC69-C110-47F5-9431-F5A263620E0D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ACA0787-865E-4C25-9A68-661D4A853F78}" type="pres">
      <dgm:prSet presAssocID="{F24DFB54-CB44-4BAA-8794-6FA21D4AAE4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9ED12-E084-4DC4-98CF-37607064BB5A}" type="pres">
      <dgm:prSet presAssocID="{B86BE429-4CDC-4FFE-8021-868F1743F186}" presName="sibTrans" presStyleLbl="sibTrans2D1" presStyleIdx="2" presStyleCnt="3"/>
      <dgm:spPr/>
      <dgm:t>
        <a:bodyPr/>
        <a:lstStyle/>
        <a:p>
          <a:endParaRPr lang="ru-RU"/>
        </a:p>
      </dgm:t>
    </dgm:pt>
    <dgm:pt modelId="{230D179E-8146-4374-874B-7C32B3343DF2}" type="pres">
      <dgm:prSet presAssocID="{B86BE429-4CDC-4FFE-8021-868F1743F186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87BF698E-336F-4373-A7EF-4D1F50701774}" type="pres">
      <dgm:prSet presAssocID="{2152AB17-5D98-4FF8-98FD-18BA0E8F816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C929B2-94E6-4031-8728-B81CEC0D20C8}" srcId="{96B27C17-815F-4621-BBC4-759C65D0D908}" destId="{2152AB17-5D98-4FF8-98FD-18BA0E8F8161}" srcOrd="3" destOrd="0" parTransId="{D3C78667-FD6E-4D53-9242-0D259CBFCAE4}" sibTransId="{0F50E182-3913-406A-A4EF-1203D086FC06}"/>
    <dgm:cxn modelId="{E8F428E8-DE58-4516-95BF-DCCE3522B21E}" type="presOf" srcId="{2152AB17-5D98-4FF8-98FD-18BA0E8F8161}" destId="{87BF698E-336F-4373-A7EF-4D1F50701774}" srcOrd="0" destOrd="0" presId="urn:microsoft.com/office/officeart/2005/8/layout/process1"/>
    <dgm:cxn modelId="{4F5029B7-1856-4CB4-9973-76513BD809BF}" srcId="{96B27C17-815F-4621-BBC4-759C65D0D908}" destId="{47DA5961-A30B-4107-81C2-AC22DD646975}" srcOrd="1" destOrd="0" parTransId="{32A35DFA-F2BA-4771-95FE-4868B5C9AC3D}" sibTransId="{B516DC69-C110-47F5-9431-F5A263620E0D}"/>
    <dgm:cxn modelId="{171B0608-89DF-418C-8EE4-257F1397CE58}" srcId="{96B27C17-815F-4621-BBC4-759C65D0D908}" destId="{F24DFB54-CB44-4BAA-8794-6FA21D4AAE41}" srcOrd="2" destOrd="0" parTransId="{465D598D-F671-41A2-A96F-889810BC2E3D}" sibTransId="{B86BE429-4CDC-4FFE-8021-868F1743F186}"/>
    <dgm:cxn modelId="{9182E9A7-E12A-4F7C-8C8B-3F84FE2DB411}" type="presOf" srcId="{47DA5961-A30B-4107-81C2-AC22DD646975}" destId="{E71B42F7-A24A-476C-8F71-F43D72906C9D}" srcOrd="0" destOrd="0" presId="urn:microsoft.com/office/officeart/2005/8/layout/process1"/>
    <dgm:cxn modelId="{6D95E816-00BF-4244-A6FF-9AD7E02DD86D}" type="presOf" srcId="{F24DFB54-CB44-4BAA-8794-6FA21D4AAE41}" destId="{BACA0787-865E-4C25-9A68-661D4A853F78}" srcOrd="0" destOrd="0" presId="urn:microsoft.com/office/officeart/2005/8/layout/process1"/>
    <dgm:cxn modelId="{6E489B0C-6534-492A-B8EB-06A4D6939588}" type="presOf" srcId="{C33AB121-0293-49E5-AB49-FE2D7D1D8622}" destId="{2C5CEF72-3694-4298-8432-AE442DF205EA}" srcOrd="0" destOrd="0" presId="urn:microsoft.com/office/officeart/2005/8/layout/process1"/>
    <dgm:cxn modelId="{6C08A9EF-3D38-4A08-8C18-EEA5C82F57C3}" srcId="{96B27C17-815F-4621-BBC4-759C65D0D908}" destId="{C33AB121-0293-49E5-AB49-FE2D7D1D8622}" srcOrd="0" destOrd="0" parTransId="{5CE58182-15BB-4275-A751-81B818F7727F}" sibTransId="{D5C6A45E-A53F-4100-983A-9D51F6F6D66B}"/>
    <dgm:cxn modelId="{C06A1B97-1E58-4483-B376-6ED15CA8FAA3}" type="presOf" srcId="{B86BE429-4CDC-4FFE-8021-868F1743F186}" destId="{230D179E-8146-4374-874B-7C32B3343DF2}" srcOrd="1" destOrd="0" presId="urn:microsoft.com/office/officeart/2005/8/layout/process1"/>
    <dgm:cxn modelId="{24E72B45-1E53-4298-AA72-A73C3FF60B19}" type="presOf" srcId="{B516DC69-C110-47F5-9431-F5A263620E0D}" destId="{5C551253-6856-40FE-80F5-A4D40BFC3E84}" srcOrd="0" destOrd="0" presId="urn:microsoft.com/office/officeart/2005/8/layout/process1"/>
    <dgm:cxn modelId="{2DA45D80-3AEB-4E4F-BEF5-378D1D1F377E}" type="presOf" srcId="{B516DC69-C110-47F5-9431-F5A263620E0D}" destId="{9FE8D476-9AD3-4F3B-AFAA-A3FC2D872D7F}" srcOrd="1" destOrd="0" presId="urn:microsoft.com/office/officeart/2005/8/layout/process1"/>
    <dgm:cxn modelId="{BE509DCD-8AFE-4618-A602-355CF231D846}" type="presOf" srcId="{D5C6A45E-A53F-4100-983A-9D51F6F6D66B}" destId="{8A7C820D-2C4A-4633-BEB5-0A63D4B02790}" srcOrd="0" destOrd="0" presId="urn:microsoft.com/office/officeart/2005/8/layout/process1"/>
    <dgm:cxn modelId="{E76CA9BF-957E-4F1F-890E-A5C415165C19}" type="presOf" srcId="{D5C6A45E-A53F-4100-983A-9D51F6F6D66B}" destId="{1FF12AE3-77A2-4F0C-A353-8FA86D52C7DC}" srcOrd="1" destOrd="0" presId="urn:microsoft.com/office/officeart/2005/8/layout/process1"/>
    <dgm:cxn modelId="{FAA45E90-5898-4BAE-97F8-F8C229D3FF7A}" type="presOf" srcId="{B86BE429-4CDC-4FFE-8021-868F1743F186}" destId="{CB19ED12-E084-4DC4-98CF-37607064BB5A}" srcOrd="0" destOrd="0" presId="urn:microsoft.com/office/officeart/2005/8/layout/process1"/>
    <dgm:cxn modelId="{371AD166-823D-4167-999E-94527178B640}" type="presOf" srcId="{96B27C17-815F-4621-BBC4-759C65D0D908}" destId="{4E94A010-26DA-410C-9A97-5493AB6F12E9}" srcOrd="0" destOrd="0" presId="urn:microsoft.com/office/officeart/2005/8/layout/process1"/>
    <dgm:cxn modelId="{7100BD9C-DF77-4530-BA30-D60C9EED5B94}" type="presParOf" srcId="{4E94A010-26DA-410C-9A97-5493AB6F12E9}" destId="{2C5CEF72-3694-4298-8432-AE442DF205EA}" srcOrd="0" destOrd="0" presId="urn:microsoft.com/office/officeart/2005/8/layout/process1"/>
    <dgm:cxn modelId="{F0795C5D-2115-460D-85E5-23EE5D44BFD2}" type="presParOf" srcId="{4E94A010-26DA-410C-9A97-5493AB6F12E9}" destId="{8A7C820D-2C4A-4633-BEB5-0A63D4B02790}" srcOrd="1" destOrd="0" presId="urn:microsoft.com/office/officeart/2005/8/layout/process1"/>
    <dgm:cxn modelId="{CBAA294C-3B23-4CDE-A27D-A70A2A0B130F}" type="presParOf" srcId="{8A7C820D-2C4A-4633-BEB5-0A63D4B02790}" destId="{1FF12AE3-77A2-4F0C-A353-8FA86D52C7DC}" srcOrd="0" destOrd="0" presId="urn:microsoft.com/office/officeart/2005/8/layout/process1"/>
    <dgm:cxn modelId="{8545626B-5305-4897-80B2-BEBEFE115ADD}" type="presParOf" srcId="{4E94A010-26DA-410C-9A97-5493AB6F12E9}" destId="{E71B42F7-A24A-476C-8F71-F43D72906C9D}" srcOrd="2" destOrd="0" presId="urn:microsoft.com/office/officeart/2005/8/layout/process1"/>
    <dgm:cxn modelId="{FB8F5E2B-A09F-4A9D-9A7A-BF957BA74BE5}" type="presParOf" srcId="{4E94A010-26DA-410C-9A97-5493AB6F12E9}" destId="{5C551253-6856-40FE-80F5-A4D40BFC3E84}" srcOrd="3" destOrd="0" presId="urn:microsoft.com/office/officeart/2005/8/layout/process1"/>
    <dgm:cxn modelId="{40E6AAC9-57C2-4355-86C9-8D0F283CA540}" type="presParOf" srcId="{5C551253-6856-40FE-80F5-A4D40BFC3E84}" destId="{9FE8D476-9AD3-4F3B-AFAA-A3FC2D872D7F}" srcOrd="0" destOrd="0" presId="urn:microsoft.com/office/officeart/2005/8/layout/process1"/>
    <dgm:cxn modelId="{6873000A-AC63-44FD-BFD1-5AB1A193E78B}" type="presParOf" srcId="{4E94A010-26DA-410C-9A97-5493AB6F12E9}" destId="{BACA0787-865E-4C25-9A68-661D4A853F78}" srcOrd="4" destOrd="0" presId="urn:microsoft.com/office/officeart/2005/8/layout/process1"/>
    <dgm:cxn modelId="{609FF162-7785-4B17-86D1-D587DA9E7FB5}" type="presParOf" srcId="{4E94A010-26DA-410C-9A97-5493AB6F12E9}" destId="{CB19ED12-E084-4DC4-98CF-37607064BB5A}" srcOrd="5" destOrd="0" presId="urn:microsoft.com/office/officeart/2005/8/layout/process1"/>
    <dgm:cxn modelId="{0863E8A2-3D1E-4DB0-AB09-51225C76BE2E}" type="presParOf" srcId="{CB19ED12-E084-4DC4-98CF-37607064BB5A}" destId="{230D179E-8146-4374-874B-7C32B3343DF2}" srcOrd="0" destOrd="0" presId="urn:microsoft.com/office/officeart/2005/8/layout/process1"/>
    <dgm:cxn modelId="{0DD74815-FA34-488F-A226-E84F83D239DC}" type="presParOf" srcId="{4E94A010-26DA-410C-9A97-5493AB6F12E9}" destId="{87BF698E-336F-4373-A7EF-4D1F5070177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6B27C17-815F-4621-BBC4-759C65D0D908}" type="doc">
      <dgm:prSet loTypeId="urn:microsoft.com/office/officeart/2005/8/layout/process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33AB121-0293-49E5-AB49-FE2D7D1D8622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4">
                  <a:lumMod val="75000"/>
                </a:schemeClr>
              </a:solidFill>
            </a:rPr>
            <a:t>НАЦИОНАЛЬНАЯ ЭКОНОМИКА</a:t>
          </a:r>
          <a:endParaRPr lang="ru-RU" sz="1400" b="1" dirty="0">
            <a:solidFill>
              <a:schemeClr val="accent4">
                <a:lumMod val="75000"/>
              </a:schemeClr>
            </a:solidFill>
          </a:endParaRPr>
        </a:p>
      </dgm:t>
    </dgm:pt>
    <dgm:pt modelId="{5CE58182-15BB-4275-A751-81B818F7727F}" type="parTrans" cxnId="{6C08A9EF-3D38-4A08-8C18-EEA5C82F57C3}">
      <dgm:prSet/>
      <dgm:spPr/>
      <dgm:t>
        <a:bodyPr/>
        <a:lstStyle/>
        <a:p>
          <a:endParaRPr lang="ru-RU"/>
        </a:p>
      </dgm:t>
    </dgm:pt>
    <dgm:pt modelId="{D5C6A45E-A53F-4100-983A-9D51F6F6D66B}" type="sibTrans" cxnId="{6C08A9EF-3D38-4A08-8C18-EEA5C82F57C3}">
      <dgm:prSet/>
      <dgm:spPr/>
      <dgm:t>
        <a:bodyPr/>
        <a:lstStyle/>
        <a:p>
          <a:endParaRPr lang="ru-RU"/>
        </a:p>
      </dgm:t>
    </dgm:pt>
    <dgm:pt modelId="{47DA5961-A30B-4107-81C2-AC22DD64697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993300"/>
              </a:solidFill>
            </a:rPr>
            <a:t>7 118,1</a:t>
          </a:r>
          <a:endParaRPr lang="ru-RU" sz="1400" b="1" dirty="0">
            <a:solidFill>
              <a:srgbClr val="993300"/>
            </a:solidFill>
          </a:endParaRPr>
        </a:p>
      </dgm:t>
    </dgm:pt>
    <dgm:pt modelId="{32A35DFA-F2BA-4771-95FE-4868B5C9AC3D}" type="parTrans" cxnId="{4F5029B7-1856-4CB4-9973-76513BD809BF}">
      <dgm:prSet/>
      <dgm:spPr/>
      <dgm:t>
        <a:bodyPr/>
        <a:lstStyle/>
        <a:p>
          <a:endParaRPr lang="ru-RU"/>
        </a:p>
      </dgm:t>
    </dgm:pt>
    <dgm:pt modelId="{B516DC69-C110-47F5-9431-F5A263620E0D}" type="sibTrans" cxnId="{4F5029B7-1856-4CB4-9973-76513BD809BF}">
      <dgm:prSet/>
      <dgm:spPr/>
      <dgm:t>
        <a:bodyPr/>
        <a:lstStyle/>
        <a:p>
          <a:endParaRPr lang="ru-RU"/>
        </a:p>
      </dgm:t>
    </dgm:pt>
    <dgm:pt modelId="{F24DFB54-CB44-4BAA-8794-6FA21D4AAE4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993300"/>
              </a:solidFill>
            </a:rPr>
            <a:t>5 682,2</a:t>
          </a:r>
          <a:endParaRPr lang="ru-RU" sz="1400" b="1" dirty="0">
            <a:solidFill>
              <a:srgbClr val="993300"/>
            </a:solidFill>
          </a:endParaRPr>
        </a:p>
      </dgm:t>
    </dgm:pt>
    <dgm:pt modelId="{465D598D-F671-41A2-A96F-889810BC2E3D}" type="parTrans" cxnId="{171B0608-89DF-418C-8EE4-257F1397CE58}">
      <dgm:prSet/>
      <dgm:spPr/>
      <dgm:t>
        <a:bodyPr/>
        <a:lstStyle/>
        <a:p>
          <a:endParaRPr lang="ru-RU"/>
        </a:p>
      </dgm:t>
    </dgm:pt>
    <dgm:pt modelId="{B86BE429-4CDC-4FFE-8021-868F1743F186}" type="sibTrans" cxnId="{171B0608-89DF-418C-8EE4-257F1397CE58}">
      <dgm:prSet/>
      <dgm:spPr/>
      <dgm:t>
        <a:bodyPr/>
        <a:lstStyle/>
        <a:p>
          <a:endParaRPr lang="ru-RU"/>
        </a:p>
      </dgm:t>
    </dgm:pt>
    <dgm:pt modelId="{2152AB17-5D98-4FF8-98FD-18BA0E8F816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993300"/>
              </a:solidFill>
            </a:rPr>
            <a:t>5 715,5</a:t>
          </a:r>
          <a:endParaRPr lang="ru-RU" sz="1400" b="1" dirty="0">
            <a:solidFill>
              <a:srgbClr val="993300"/>
            </a:solidFill>
          </a:endParaRPr>
        </a:p>
      </dgm:t>
    </dgm:pt>
    <dgm:pt modelId="{D3C78667-FD6E-4D53-9242-0D259CBFCAE4}" type="parTrans" cxnId="{A6C929B2-94E6-4031-8728-B81CEC0D20C8}">
      <dgm:prSet/>
      <dgm:spPr/>
      <dgm:t>
        <a:bodyPr/>
        <a:lstStyle/>
        <a:p>
          <a:endParaRPr lang="ru-RU"/>
        </a:p>
      </dgm:t>
    </dgm:pt>
    <dgm:pt modelId="{0F50E182-3913-406A-A4EF-1203D086FC06}" type="sibTrans" cxnId="{A6C929B2-94E6-4031-8728-B81CEC0D20C8}">
      <dgm:prSet/>
      <dgm:spPr/>
      <dgm:t>
        <a:bodyPr/>
        <a:lstStyle/>
        <a:p>
          <a:endParaRPr lang="ru-RU"/>
        </a:p>
      </dgm:t>
    </dgm:pt>
    <dgm:pt modelId="{4E94A010-26DA-410C-9A97-5493AB6F12E9}" type="pres">
      <dgm:prSet presAssocID="{96B27C17-815F-4621-BBC4-759C65D0D9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5CEF72-3694-4298-8432-AE442DF205EA}" type="pres">
      <dgm:prSet presAssocID="{C33AB121-0293-49E5-AB49-FE2D7D1D8622}" presName="node" presStyleLbl="node1" presStyleIdx="0" presStyleCnt="4" custScaleX="505052" custScaleY="98082" custLinFactNeighborX="5480" custLinFactNeighborY="-184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C820D-2C4A-4633-BEB5-0A63D4B02790}" type="pres">
      <dgm:prSet presAssocID="{D5C6A45E-A53F-4100-983A-9D51F6F6D66B}" presName="sibTrans" presStyleLbl="sibTrans2D1" presStyleIdx="0" presStyleCnt="3"/>
      <dgm:spPr/>
      <dgm:t>
        <a:bodyPr/>
        <a:lstStyle/>
        <a:p>
          <a:endParaRPr lang="ru-RU"/>
        </a:p>
      </dgm:t>
    </dgm:pt>
    <dgm:pt modelId="{1FF12AE3-77A2-4F0C-A353-8FA86D52C7DC}" type="pres">
      <dgm:prSet presAssocID="{D5C6A45E-A53F-4100-983A-9D51F6F6D66B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E71B42F7-A24A-476C-8F71-F43D72906C9D}" type="pres">
      <dgm:prSet presAssocID="{47DA5961-A30B-4107-81C2-AC22DD64697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51253-6856-40FE-80F5-A4D40BFC3E84}" type="pres">
      <dgm:prSet presAssocID="{B516DC69-C110-47F5-9431-F5A263620E0D}" presName="sibTrans" presStyleLbl="sibTrans2D1" presStyleIdx="1" presStyleCnt="3"/>
      <dgm:spPr/>
      <dgm:t>
        <a:bodyPr/>
        <a:lstStyle/>
        <a:p>
          <a:endParaRPr lang="ru-RU"/>
        </a:p>
      </dgm:t>
    </dgm:pt>
    <dgm:pt modelId="{9FE8D476-9AD3-4F3B-AFAA-A3FC2D872D7F}" type="pres">
      <dgm:prSet presAssocID="{B516DC69-C110-47F5-9431-F5A263620E0D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ACA0787-865E-4C25-9A68-661D4A853F78}" type="pres">
      <dgm:prSet presAssocID="{F24DFB54-CB44-4BAA-8794-6FA21D4AAE4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9ED12-E084-4DC4-98CF-37607064BB5A}" type="pres">
      <dgm:prSet presAssocID="{B86BE429-4CDC-4FFE-8021-868F1743F186}" presName="sibTrans" presStyleLbl="sibTrans2D1" presStyleIdx="2" presStyleCnt="3"/>
      <dgm:spPr/>
      <dgm:t>
        <a:bodyPr/>
        <a:lstStyle/>
        <a:p>
          <a:endParaRPr lang="ru-RU"/>
        </a:p>
      </dgm:t>
    </dgm:pt>
    <dgm:pt modelId="{230D179E-8146-4374-874B-7C32B3343DF2}" type="pres">
      <dgm:prSet presAssocID="{B86BE429-4CDC-4FFE-8021-868F1743F186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87BF698E-336F-4373-A7EF-4D1F50701774}" type="pres">
      <dgm:prSet presAssocID="{2152AB17-5D98-4FF8-98FD-18BA0E8F816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C929B2-94E6-4031-8728-B81CEC0D20C8}" srcId="{96B27C17-815F-4621-BBC4-759C65D0D908}" destId="{2152AB17-5D98-4FF8-98FD-18BA0E8F8161}" srcOrd="3" destOrd="0" parTransId="{D3C78667-FD6E-4D53-9242-0D259CBFCAE4}" sibTransId="{0F50E182-3913-406A-A4EF-1203D086FC06}"/>
    <dgm:cxn modelId="{4F5029B7-1856-4CB4-9973-76513BD809BF}" srcId="{96B27C17-815F-4621-BBC4-759C65D0D908}" destId="{47DA5961-A30B-4107-81C2-AC22DD646975}" srcOrd="1" destOrd="0" parTransId="{32A35DFA-F2BA-4771-95FE-4868B5C9AC3D}" sibTransId="{B516DC69-C110-47F5-9431-F5A263620E0D}"/>
    <dgm:cxn modelId="{8B755705-A9E1-4760-A6ED-FAA3234FB32F}" type="presOf" srcId="{B86BE429-4CDC-4FFE-8021-868F1743F186}" destId="{230D179E-8146-4374-874B-7C32B3343DF2}" srcOrd="1" destOrd="0" presId="urn:microsoft.com/office/officeart/2005/8/layout/process1"/>
    <dgm:cxn modelId="{560F6FA7-4FA8-48F5-BC6C-EF2149E7A0D5}" type="presOf" srcId="{B86BE429-4CDC-4FFE-8021-868F1743F186}" destId="{CB19ED12-E084-4DC4-98CF-37607064BB5A}" srcOrd="0" destOrd="0" presId="urn:microsoft.com/office/officeart/2005/8/layout/process1"/>
    <dgm:cxn modelId="{171B0608-89DF-418C-8EE4-257F1397CE58}" srcId="{96B27C17-815F-4621-BBC4-759C65D0D908}" destId="{F24DFB54-CB44-4BAA-8794-6FA21D4AAE41}" srcOrd="2" destOrd="0" parTransId="{465D598D-F671-41A2-A96F-889810BC2E3D}" sibTransId="{B86BE429-4CDC-4FFE-8021-868F1743F186}"/>
    <dgm:cxn modelId="{4ABEF196-3F25-42B5-87DA-1211423E2E97}" type="presOf" srcId="{47DA5961-A30B-4107-81C2-AC22DD646975}" destId="{E71B42F7-A24A-476C-8F71-F43D72906C9D}" srcOrd="0" destOrd="0" presId="urn:microsoft.com/office/officeart/2005/8/layout/process1"/>
    <dgm:cxn modelId="{CD837549-49AA-4B95-A0EC-36B1320829C9}" type="presOf" srcId="{B516DC69-C110-47F5-9431-F5A263620E0D}" destId="{9FE8D476-9AD3-4F3B-AFAA-A3FC2D872D7F}" srcOrd="1" destOrd="0" presId="urn:microsoft.com/office/officeart/2005/8/layout/process1"/>
    <dgm:cxn modelId="{6C08A9EF-3D38-4A08-8C18-EEA5C82F57C3}" srcId="{96B27C17-815F-4621-BBC4-759C65D0D908}" destId="{C33AB121-0293-49E5-AB49-FE2D7D1D8622}" srcOrd="0" destOrd="0" parTransId="{5CE58182-15BB-4275-A751-81B818F7727F}" sibTransId="{D5C6A45E-A53F-4100-983A-9D51F6F6D66B}"/>
    <dgm:cxn modelId="{6057DCBD-5F13-4245-8701-4E28AB70C342}" type="presOf" srcId="{F24DFB54-CB44-4BAA-8794-6FA21D4AAE41}" destId="{BACA0787-865E-4C25-9A68-661D4A853F78}" srcOrd="0" destOrd="0" presId="urn:microsoft.com/office/officeart/2005/8/layout/process1"/>
    <dgm:cxn modelId="{D4DFDABC-1F36-4425-BB46-36BF5BD2DD8B}" type="presOf" srcId="{D5C6A45E-A53F-4100-983A-9D51F6F6D66B}" destId="{8A7C820D-2C4A-4633-BEB5-0A63D4B02790}" srcOrd="0" destOrd="0" presId="urn:microsoft.com/office/officeart/2005/8/layout/process1"/>
    <dgm:cxn modelId="{701351BF-7216-4D99-B239-85703597B6CD}" type="presOf" srcId="{D5C6A45E-A53F-4100-983A-9D51F6F6D66B}" destId="{1FF12AE3-77A2-4F0C-A353-8FA86D52C7DC}" srcOrd="1" destOrd="0" presId="urn:microsoft.com/office/officeart/2005/8/layout/process1"/>
    <dgm:cxn modelId="{2187076D-4D62-43B4-93D5-C23F48886FCB}" type="presOf" srcId="{96B27C17-815F-4621-BBC4-759C65D0D908}" destId="{4E94A010-26DA-410C-9A97-5493AB6F12E9}" srcOrd="0" destOrd="0" presId="urn:microsoft.com/office/officeart/2005/8/layout/process1"/>
    <dgm:cxn modelId="{8F93B9E2-EDDC-4729-95F6-5A4E7144F6B3}" type="presOf" srcId="{C33AB121-0293-49E5-AB49-FE2D7D1D8622}" destId="{2C5CEF72-3694-4298-8432-AE442DF205EA}" srcOrd="0" destOrd="0" presId="urn:microsoft.com/office/officeart/2005/8/layout/process1"/>
    <dgm:cxn modelId="{71745931-7896-4B08-8CF2-61CD87736B09}" type="presOf" srcId="{B516DC69-C110-47F5-9431-F5A263620E0D}" destId="{5C551253-6856-40FE-80F5-A4D40BFC3E84}" srcOrd="0" destOrd="0" presId="urn:microsoft.com/office/officeart/2005/8/layout/process1"/>
    <dgm:cxn modelId="{8BC65D6E-0C29-4993-8108-A76364638C23}" type="presOf" srcId="{2152AB17-5D98-4FF8-98FD-18BA0E8F8161}" destId="{87BF698E-336F-4373-A7EF-4D1F50701774}" srcOrd="0" destOrd="0" presId="urn:microsoft.com/office/officeart/2005/8/layout/process1"/>
    <dgm:cxn modelId="{8813FFE5-5CA2-486E-B7CF-B163E13B4204}" type="presParOf" srcId="{4E94A010-26DA-410C-9A97-5493AB6F12E9}" destId="{2C5CEF72-3694-4298-8432-AE442DF205EA}" srcOrd="0" destOrd="0" presId="urn:microsoft.com/office/officeart/2005/8/layout/process1"/>
    <dgm:cxn modelId="{2E3F7415-CE6F-4BA1-A45E-E0C70886AE03}" type="presParOf" srcId="{4E94A010-26DA-410C-9A97-5493AB6F12E9}" destId="{8A7C820D-2C4A-4633-BEB5-0A63D4B02790}" srcOrd="1" destOrd="0" presId="urn:microsoft.com/office/officeart/2005/8/layout/process1"/>
    <dgm:cxn modelId="{B4117F85-0DF7-46AD-BC34-1FF5832DE8C9}" type="presParOf" srcId="{8A7C820D-2C4A-4633-BEB5-0A63D4B02790}" destId="{1FF12AE3-77A2-4F0C-A353-8FA86D52C7DC}" srcOrd="0" destOrd="0" presId="urn:microsoft.com/office/officeart/2005/8/layout/process1"/>
    <dgm:cxn modelId="{5CFE0C13-08E2-4951-920E-76EF454ACECD}" type="presParOf" srcId="{4E94A010-26DA-410C-9A97-5493AB6F12E9}" destId="{E71B42F7-A24A-476C-8F71-F43D72906C9D}" srcOrd="2" destOrd="0" presId="urn:microsoft.com/office/officeart/2005/8/layout/process1"/>
    <dgm:cxn modelId="{0BFBB013-B610-4A43-95F1-52C18116F9C5}" type="presParOf" srcId="{4E94A010-26DA-410C-9A97-5493AB6F12E9}" destId="{5C551253-6856-40FE-80F5-A4D40BFC3E84}" srcOrd="3" destOrd="0" presId="urn:microsoft.com/office/officeart/2005/8/layout/process1"/>
    <dgm:cxn modelId="{918C0F38-4627-4CC4-A289-9B20E2D5688C}" type="presParOf" srcId="{5C551253-6856-40FE-80F5-A4D40BFC3E84}" destId="{9FE8D476-9AD3-4F3B-AFAA-A3FC2D872D7F}" srcOrd="0" destOrd="0" presId="urn:microsoft.com/office/officeart/2005/8/layout/process1"/>
    <dgm:cxn modelId="{42AA7906-A212-4492-8714-C4D91FA6063D}" type="presParOf" srcId="{4E94A010-26DA-410C-9A97-5493AB6F12E9}" destId="{BACA0787-865E-4C25-9A68-661D4A853F78}" srcOrd="4" destOrd="0" presId="urn:microsoft.com/office/officeart/2005/8/layout/process1"/>
    <dgm:cxn modelId="{56A6AE94-2723-4609-A2A0-6A4F3B50D37B}" type="presParOf" srcId="{4E94A010-26DA-410C-9A97-5493AB6F12E9}" destId="{CB19ED12-E084-4DC4-98CF-37607064BB5A}" srcOrd="5" destOrd="0" presId="urn:microsoft.com/office/officeart/2005/8/layout/process1"/>
    <dgm:cxn modelId="{DFE93568-1E9B-4BFB-8513-BCC74F82E95C}" type="presParOf" srcId="{CB19ED12-E084-4DC4-98CF-37607064BB5A}" destId="{230D179E-8146-4374-874B-7C32B3343DF2}" srcOrd="0" destOrd="0" presId="urn:microsoft.com/office/officeart/2005/8/layout/process1"/>
    <dgm:cxn modelId="{5C97F24A-B831-452E-B547-524C74C0CFAC}" type="presParOf" srcId="{4E94A010-26DA-410C-9A97-5493AB6F12E9}" destId="{87BF698E-336F-4373-A7EF-4D1F5070177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6B27C17-815F-4621-BBC4-759C65D0D908}" type="doc">
      <dgm:prSet loTypeId="urn:microsoft.com/office/officeart/2005/8/layout/process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33AB121-0293-49E5-AB49-FE2D7D1D8622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4">
                  <a:lumMod val="75000"/>
                </a:schemeClr>
              </a:solidFill>
            </a:rPr>
            <a:t>ЖИЛИЩНО-КОММУНАЛЬНОЕ ХОЗЯЙСТВО</a:t>
          </a:r>
          <a:endParaRPr lang="ru-RU" sz="1400" b="1" dirty="0">
            <a:solidFill>
              <a:schemeClr val="accent4">
                <a:lumMod val="75000"/>
              </a:schemeClr>
            </a:solidFill>
          </a:endParaRPr>
        </a:p>
      </dgm:t>
    </dgm:pt>
    <dgm:pt modelId="{5CE58182-15BB-4275-A751-81B818F7727F}" type="parTrans" cxnId="{6C08A9EF-3D38-4A08-8C18-EEA5C82F57C3}">
      <dgm:prSet/>
      <dgm:spPr/>
      <dgm:t>
        <a:bodyPr/>
        <a:lstStyle/>
        <a:p>
          <a:endParaRPr lang="ru-RU"/>
        </a:p>
      </dgm:t>
    </dgm:pt>
    <dgm:pt modelId="{D5C6A45E-A53F-4100-983A-9D51F6F6D66B}" type="sibTrans" cxnId="{6C08A9EF-3D38-4A08-8C18-EEA5C82F57C3}">
      <dgm:prSet/>
      <dgm:spPr/>
      <dgm:t>
        <a:bodyPr/>
        <a:lstStyle/>
        <a:p>
          <a:endParaRPr lang="ru-RU"/>
        </a:p>
      </dgm:t>
    </dgm:pt>
    <dgm:pt modelId="{47DA5961-A30B-4107-81C2-AC22DD64697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993300"/>
              </a:solidFill>
            </a:rPr>
            <a:t>768,0</a:t>
          </a:r>
          <a:endParaRPr lang="ru-RU" sz="1400" b="1" dirty="0">
            <a:solidFill>
              <a:srgbClr val="993300"/>
            </a:solidFill>
          </a:endParaRPr>
        </a:p>
      </dgm:t>
    </dgm:pt>
    <dgm:pt modelId="{32A35DFA-F2BA-4771-95FE-4868B5C9AC3D}" type="parTrans" cxnId="{4F5029B7-1856-4CB4-9973-76513BD809BF}">
      <dgm:prSet/>
      <dgm:spPr/>
      <dgm:t>
        <a:bodyPr/>
        <a:lstStyle/>
        <a:p>
          <a:endParaRPr lang="ru-RU"/>
        </a:p>
      </dgm:t>
    </dgm:pt>
    <dgm:pt modelId="{B516DC69-C110-47F5-9431-F5A263620E0D}" type="sibTrans" cxnId="{4F5029B7-1856-4CB4-9973-76513BD809BF}">
      <dgm:prSet/>
      <dgm:spPr/>
      <dgm:t>
        <a:bodyPr/>
        <a:lstStyle/>
        <a:p>
          <a:endParaRPr lang="ru-RU"/>
        </a:p>
      </dgm:t>
    </dgm:pt>
    <dgm:pt modelId="{F24DFB54-CB44-4BAA-8794-6FA21D4AAE4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993300"/>
              </a:solidFill>
            </a:rPr>
            <a:t>129,5</a:t>
          </a:r>
          <a:endParaRPr lang="ru-RU" sz="1400" b="1" dirty="0">
            <a:solidFill>
              <a:srgbClr val="993300"/>
            </a:solidFill>
          </a:endParaRPr>
        </a:p>
      </dgm:t>
    </dgm:pt>
    <dgm:pt modelId="{465D598D-F671-41A2-A96F-889810BC2E3D}" type="parTrans" cxnId="{171B0608-89DF-418C-8EE4-257F1397CE58}">
      <dgm:prSet/>
      <dgm:spPr/>
      <dgm:t>
        <a:bodyPr/>
        <a:lstStyle/>
        <a:p>
          <a:endParaRPr lang="ru-RU"/>
        </a:p>
      </dgm:t>
    </dgm:pt>
    <dgm:pt modelId="{B86BE429-4CDC-4FFE-8021-868F1743F186}" type="sibTrans" cxnId="{171B0608-89DF-418C-8EE4-257F1397CE58}">
      <dgm:prSet/>
      <dgm:spPr/>
      <dgm:t>
        <a:bodyPr/>
        <a:lstStyle/>
        <a:p>
          <a:endParaRPr lang="ru-RU"/>
        </a:p>
      </dgm:t>
    </dgm:pt>
    <dgm:pt modelId="{2152AB17-5D98-4FF8-98FD-18BA0E8F816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993300"/>
              </a:solidFill>
            </a:rPr>
            <a:t>50,0</a:t>
          </a:r>
          <a:endParaRPr lang="ru-RU" sz="1400" b="1" dirty="0">
            <a:solidFill>
              <a:srgbClr val="993300"/>
            </a:solidFill>
          </a:endParaRPr>
        </a:p>
      </dgm:t>
    </dgm:pt>
    <dgm:pt modelId="{D3C78667-FD6E-4D53-9242-0D259CBFCAE4}" type="parTrans" cxnId="{A6C929B2-94E6-4031-8728-B81CEC0D20C8}">
      <dgm:prSet/>
      <dgm:spPr/>
      <dgm:t>
        <a:bodyPr/>
        <a:lstStyle/>
        <a:p>
          <a:endParaRPr lang="ru-RU"/>
        </a:p>
      </dgm:t>
    </dgm:pt>
    <dgm:pt modelId="{0F50E182-3913-406A-A4EF-1203D086FC06}" type="sibTrans" cxnId="{A6C929B2-94E6-4031-8728-B81CEC0D20C8}">
      <dgm:prSet/>
      <dgm:spPr/>
      <dgm:t>
        <a:bodyPr/>
        <a:lstStyle/>
        <a:p>
          <a:endParaRPr lang="ru-RU"/>
        </a:p>
      </dgm:t>
    </dgm:pt>
    <dgm:pt modelId="{4E94A010-26DA-410C-9A97-5493AB6F12E9}" type="pres">
      <dgm:prSet presAssocID="{96B27C17-815F-4621-BBC4-759C65D0D9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5CEF72-3694-4298-8432-AE442DF205EA}" type="pres">
      <dgm:prSet presAssocID="{C33AB121-0293-49E5-AB49-FE2D7D1D8622}" presName="node" presStyleLbl="node1" presStyleIdx="0" presStyleCnt="4" custScaleX="505052" custScaleY="98082" custLinFactNeighborX="-63368" custLinFactNeighborY="68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C820D-2C4A-4633-BEB5-0A63D4B02790}" type="pres">
      <dgm:prSet presAssocID="{D5C6A45E-A53F-4100-983A-9D51F6F6D66B}" presName="sibTrans" presStyleLbl="sibTrans2D1" presStyleIdx="0" presStyleCnt="3"/>
      <dgm:spPr/>
      <dgm:t>
        <a:bodyPr/>
        <a:lstStyle/>
        <a:p>
          <a:endParaRPr lang="ru-RU"/>
        </a:p>
      </dgm:t>
    </dgm:pt>
    <dgm:pt modelId="{1FF12AE3-77A2-4F0C-A353-8FA86D52C7DC}" type="pres">
      <dgm:prSet presAssocID="{D5C6A45E-A53F-4100-983A-9D51F6F6D66B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E71B42F7-A24A-476C-8F71-F43D72906C9D}" type="pres">
      <dgm:prSet presAssocID="{47DA5961-A30B-4107-81C2-AC22DD64697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51253-6856-40FE-80F5-A4D40BFC3E84}" type="pres">
      <dgm:prSet presAssocID="{B516DC69-C110-47F5-9431-F5A263620E0D}" presName="sibTrans" presStyleLbl="sibTrans2D1" presStyleIdx="1" presStyleCnt="3"/>
      <dgm:spPr/>
      <dgm:t>
        <a:bodyPr/>
        <a:lstStyle/>
        <a:p>
          <a:endParaRPr lang="ru-RU"/>
        </a:p>
      </dgm:t>
    </dgm:pt>
    <dgm:pt modelId="{9FE8D476-9AD3-4F3B-AFAA-A3FC2D872D7F}" type="pres">
      <dgm:prSet presAssocID="{B516DC69-C110-47F5-9431-F5A263620E0D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ACA0787-865E-4C25-9A68-661D4A853F78}" type="pres">
      <dgm:prSet presAssocID="{F24DFB54-CB44-4BAA-8794-6FA21D4AAE4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9ED12-E084-4DC4-98CF-37607064BB5A}" type="pres">
      <dgm:prSet presAssocID="{B86BE429-4CDC-4FFE-8021-868F1743F186}" presName="sibTrans" presStyleLbl="sibTrans2D1" presStyleIdx="2" presStyleCnt="3"/>
      <dgm:spPr/>
      <dgm:t>
        <a:bodyPr/>
        <a:lstStyle/>
        <a:p>
          <a:endParaRPr lang="ru-RU"/>
        </a:p>
      </dgm:t>
    </dgm:pt>
    <dgm:pt modelId="{230D179E-8146-4374-874B-7C32B3343DF2}" type="pres">
      <dgm:prSet presAssocID="{B86BE429-4CDC-4FFE-8021-868F1743F186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87BF698E-336F-4373-A7EF-4D1F50701774}" type="pres">
      <dgm:prSet presAssocID="{2152AB17-5D98-4FF8-98FD-18BA0E8F816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C929B2-94E6-4031-8728-B81CEC0D20C8}" srcId="{96B27C17-815F-4621-BBC4-759C65D0D908}" destId="{2152AB17-5D98-4FF8-98FD-18BA0E8F8161}" srcOrd="3" destOrd="0" parTransId="{D3C78667-FD6E-4D53-9242-0D259CBFCAE4}" sibTransId="{0F50E182-3913-406A-A4EF-1203D086FC06}"/>
    <dgm:cxn modelId="{4F5029B7-1856-4CB4-9973-76513BD809BF}" srcId="{96B27C17-815F-4621-BBC4-759C65D0D908}" destId="{47DA5961-A30B-4107-81C2-AC22DD646975}" srcOrd="1" destOrd="0" parTransId="{32A35DFA-F2BA-4771-95FE-4868B5C9AC3D}" sibTransId="{B516DC69-C110-47F5-9431-F5A263620E0D}"/>
    <dgm:cxn modelId="{171B0608-89DF-418C-8EE4-257F1397CE58}" srcId="{96B27C17-815F-4621-BBC4-759C65D0D908}" destId="{F24DFB54-CB44-4BAA-8794-6FA21D4AAE41}" srcOrd="2" destOrd="0" parTransId="{465D598D-F671-41A2-A96F-889810BC2E3D}" sibTransId="{B86BE429-4CDC-4FFE-8021-868F1743F186}"/>
    <dgm:cxn modelId="{2FF1AC6E-D675-4E68-8CEF-9EB56291B7F9}" type="presOf" srcId="{D5C6A45E-A53F-4100-983A-9D51F6F6D66B}" destId="{8A7C820D-2C4A-4633-BEB5-0A63D4B02790}" srcOrd="0" destOrd="0" presId="urn:microsoft.com/office/officeart/2005/8/layout/process1"/>
    <dgm:cxn modelId="{CAA69CC8-5D89-484E-8B8F-171A9ED44EE5}" type="presOf" srcId="{F24DFB54-CB44-4BAA-8794-6FA21D4AAE41}" destId="{BACA0787-865E-4C25-9A68-661D4A853F78}" srcOrd="0" destOrd="0" presId="urn:microsoft.com/office/officeart/2005/8/layout/process1"/>
    <dgm:cxn modelId="{7BE9EE17-5418-425F-A862-380CCB9F2A5F}" type="presOf" srcId="{B516DC69-C110-47F5-9431-F5A263620E0D}" destId="{5C551253-6856-40FE-80F5-A4D40BFC3E84}" srcOrd="0" destOrd="0" presId="urn:microsoft.com/office/officeart/2005/8/layout/process1"/>
    <dgm:cxn modelId="{50214C9E-73AB-452A-B029-FDA82E61BD81}" type="presOf" srcId="{2152AB17-5D98-4FF8-98FD-18BA0E8F8161}" destId="{87BF698E-336F-4373-A7EF-4D1F50701774}" srcOrd="0" destOrd="0" presId="urn:microsoft.com/office/officeart/2005/8/layout/process1"/>
    <dgm:cxn modelId="{6C08A9EF-3D38-4A08-8C18-EEA5C82F57C3}" srcId="{96B27C17-815F-4621-BBC4-759C65D0D908}" destId="{C33AB121-0293-49E5-AB49-FE2D7D1D8622}" srcOrd="0" destOrd="0" parTransId="{5CE58182-15BB-4275-A751-81B818F7727F}" sibTransId="{D5C6A45E-A53F-4100-983A-9D51F6F6D66B}"/>
    <dgm:cxn modelId="{EF669D72-F51B-4326-BB83-766AD479B19A}" type="presOf" srcId="{47DA5961-A30B-4107-81C2-AC22DD646975}" destId="{E71B42F7-A24A-476C-8F71-F43D72906C9D}" srcOrd="0" destOrd="0" presId="urn:microsoft.com/office/officeart/2005/8/layout/process1"/>
    <dgm:cxn modelId="{BAB4D990-C192-4F92-8EE1-FA03D1AAFF8B}" type="presOf" srcId="{B516DC69-C110-47F5-9431-F5A263620E0D}" destId="{9FE8D476-9AD3-4F3B-AFAA-A3FC2D872D7F}" srcOrd="1" destOrd="0" presId="urn:microsoft.com/office/officeart/2005/8/layout/process1"/>
    <dgm:cxn modelId="{9B442BFE-11D3-4CFC-ADA5-E79D9B353359}" type="presOf" srcId="{B86BE429-4CDC-4FFE-8021-868F1743F186}" destId="{CB19ED12-E084-4DC4-98CF-37607064BB5A}" srcOrd="0" destOrd="0" presId="urn:microsoft.com/office/officeart/2005/8/layout/process1"/>
    <dgm:cxn modelId="{BA2BF53F-7804-4387-82D3-3722D73C5B61}" type="presOf" srcId="{C33AB121-0293-49E5-AB49-FE2D7D1D8622}" destId="{2C5CEF72-3694-4298-8432-AE442DF205EA}" srcOrd="0" destOrd="0" presId="urn:microsoft.com/office/officeart/2005/8/layout/process1"/>
    <dgm:cxn modelId="{1284E7E6-1EF7-483F-9E95-FE645932520A}" type="presOf" srcId="{96B27C17-815F-4621-BBC4-759C65D0D908}" destId="{4E94A010-26DA-410C-9A97-5493AB6F12E9}" srcOrd="0" destOrd="0" presId="urn:microsoft.com/office/officeart/2005/8/layout/process1"/>
    <dgm:cxn modelId="{4F3F95C8-5CB9-4FAD-A00F-27757C2C0737}" type="presOf" srcId="{D5C6A45E-A53F-4100-983A-9D51F6F6D66B}" destId="{1FF12AE3-77A2-4F0C-A353-8FA86D52C7DC}" srcOrd="1" destOrd="0" presId="urn:microsoft.com/office/officeart/2005/8/layout/process1"/>
    <dgm:cxn modelId="{C5ACC040-9BB5-4295-9A0B-4A47F6D30A03}" type="presOf" srcId="{B86BE429-4CDC-4FFE-8021-868F1743F186}" destId="{230D179E-8146-4374-874B-7C32B3343DF2}" srcOrd="1" destOrd="0" presId="urn:microsoft.com/office/officeart/2005/8/layout/process1"/>
    <dgm:cxn modelId="{616F9467-54AF-4744-A6A7-97DF733AFC71}" type="presParOf" srcId="{4E94A010-26DA-410C-9A97-5493AB6F12E9}" destId="{2C5CEF72-3694-4298-8432-AE442DF205EA}" srcOrd="0" destOrd="0" presId="urn:microsoft.com/office/officeart/2005/8/layout/process1"/>
    <dgm:cxn modelId="{BFE02D97-212C-4669-ABD7-62C5F74EA44E}" type="presParOf" srcId="{4E94A010-26DA-410C-9A97-5493AB6F12E9}" destId="{8A7C820D-2C4A-4633-BEB5-0A63D4B02790}" srcOrd="1" destOrd="0" presId="urn:microsoft.com/office/officeart/2005/8/layout/process1"/>
    <dgm:cxn modelId="{9BFFD8D9-05E2-4560-B00E-3878EC3E6B0B}" type="presParOf" srcId="{8A7C820D-2C4A-4633-BEB5-0A63D4B02790}" destId="{1FF12AE3-77A2-4F0C-A353-8FA86D52C7DC}" srcOrd="0" destOrd="0" presId="urn:microsoft.com/office/officeart/2005/8/layout/process1"/>
    <dgm:cxn modelId="{0A21E6B6-F3E3-419E-938D-848F2354C7FD}" type="presParOf" srcId="{4E94A010-26DA-410C-9A97-5493AB6F12E9}" destId="{E71B42F7-A24A-476C-8F71-F43D72906C9D}" srcOrd="2" destOrd="0" presId="urn:microsoft.com/office/officeart/2005/8/layout/process1"/>
    <dgm:cxn modelId="{9D4ADBCE-B629-42AF-B1AA-45FDC30D2A2E}" type="presParOf" srcId="{4E94A010-26DA-410C-9A97-5493AB6F12E9}" destId="{5C551253-6856-40FE-80F5-A4D40BFC3E84}" srcOrd="3" destOrd="0" presId="urn:microsoft.com/office/officeart/2005/8/layout/process1"/>
    <dgm:cxn modelId="{1A816250-2E58-49B7-A288-C3B444C4E0E0}" type="presParOf" srcId="{5C551253-6856-40FE-80F5-A4D40BFC3E84}" destId="{9FE8D476-9AD3-4F3B-AFAA-A3FC2D872D7F}" srcOrd="0" destOrd="0" presId="urn:microsoft.com/office/officeart/2005/8/layout/process1"/>
    <dgm:cxn modelId="{95A59F6E-97ED-4141-A1E9-AE1DECA21EEA}" type="presParOf" srcId="{4E94A010-26DA-410C-9A97-5493AB6F12E9}" destId="{BACA0787-865E-4C25-9A68-661D4A853F78}" srcOrd="4" destOrd="0" presId="urn:microsoft.com/office/officeart/2005/8/layout/process1"/>
    <dgm:cxn modelId="{B8797F04-97E1-408A-8983-478093FF45CB}" type="presParOf" srcId="{4E94A010-26DA-410C-9A97-5493AB6F12E9}" destId="{CB19ED12-E084-4DC4-98CF-37607064BB5A}" srcOrd="5" destOrd="0" presId="urn:microsoft.com/office/officeart/2005/8/layout/process1"/>
    <dgm:cxn modelId="{96896DA1-7B6C-4ED8-8A55-24060A546D82}" type="presParOf" srcId="{CB19ED12-E084-4DC4-98CF-37607064BB5A}" destId="{230D179E-8146-4374-874B-7C32B3343DF2}" srcOrd="0" destOrd="0" presId="urn:microsoft.com/office/officeart/2005/8/layout/process1"/>
    <dgm:cxn modelId="{1B825BC9-B0BD-48B2-97A6-93C008AB3A51}" type="presParOf" srcId="{4E94A010-26DA-410C-9A97-5493AB6F12E9}" destId="{87BF698E-336F-4373-A7EF-4D1F5070177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6B27C17-815F-4621-BBC4-759C65D0D908}" type="doc">
      <dgm:prSet loTypeId="urn:microsoft.com/office/officeart/2005/8/layout/process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33AB121-0293-49E5-AB49-FE2D7D1D8622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4">
                  <a:lumMod val="75000"/>
                </a:schemeClr>
              </a:solidFill>
            </a:rPr>
            <a:t>ОБРАЗОВАНИЕ</a:t>
          </a:r>
          <a:endParaRPr lang="ru-RU" sz="1400" b="1" dirty="0">
            <a:solidFill>
              <a:schemeClr val="accent4">
                <a:lumMod val="75000"/>
              </a:schemeClr>
            </a:solidFill>
          </a:endParaRPr>
        </a:p>
      </dgm:t>
    </dgm:pt>
    <dgm:pt modelId="{5CE58182-15BB-4275-A751-81B818F7727F}" type="parTrans" cxnId="{6C08A9EF-3D38-4A08-8C18-EEA5C82F57C3}">
      <dgm:prSet/>
      <dgm:spPr/>
      <dgm:t>
        <a:bodyPr/>
        <a:lstStyle/>
        <a:p>
          <a:endParaRPr lang="ru-RU"/>
        </a:p>
      </dgm:t>
    </dgm:pt>
    <dgm:pt modelId="{D5C6A45E-A53F-4100-983A-9D51F6F6D66B}" type="sibTrans" cxnId="{6C08A9EF-3D38-4A08-8C18-EEA5C82F57C3}">
      <dgm:prSet/>
      <dgm:spPr/>
      <dgm:t>
        <a:bodyPr/>
        <a:lstStyle/>
        <a:p>
          <a:endParaRPr lang="ru-RU"/>
        </a:p>
      </dgm:t>
    </dgm:pt>
    <dgm:pt modelId="{47DA5961-A30B-4107-81C2-AC22DD64697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993300"/>
              </a:solidFill>
            </a:rPr>
            <a:t>326 395,6</a:t>
          </a:r>
          <a:endParaRPr lang="ru-RU" sz="1400" b="1" dirty="0">
            <a:solidFill>
              <a:srgbClr val="993300"/>
            </a:solidFill>
          </a:endParaRPr>
        </a:p>
      </dgm:t>
    </dgm:pt>
    <dgm:pt modelId="{32A35DFA-F2BA-4771-95FE-4868B5C9AC3D}" type="parTrans" cxnId="{4F5029B7-1856-4CB4-9973-76513BD809BF}">
      <dgm:prSet/>
      <dgm:spPr/>
      <dgm:t>
        <a:bodyPr/>
        <a:lstStyle/>
        <a:p>
          <a:endParaRPr lang="ru-RU"/>
        </a:p>
      </dgm:t>
    </dgm:pt>
    <dgm:pt modelId="{B516DC69-C110-47F5-9431-F5A263620E0D}" type="sibTrans" cxnId="{4F5029B7-1856-4CB4-9973-76513BD809BF}">
      <dgm:prSet/>
      <dgm:spPr/>
      <dgm:t>
        <a:bodyPr/>
        <a:lstStyle/>
        <a:p>
          <a:endParaRPr lang="ru-RU"/>
        </a:p>
      </dgm:t>
    </dgm:pt>
    <dgm:pt modelId="{F24DFB54-CB44-4BAA-8794-6FA21D4AAE4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993300"/>
              </a:solidFill>
            </a:rPr>
            <a:t>312 093,7</a:t>
          </a:r>
          <a:endParaRPr lang="ru-RU" sz="1400" b="1" dirty="0">
            <a:solidFill>
              <a:srgbClr val="993300"/>
            </a:solidFill>
          </a:endParaRPr>
        </a:p>
      </dgm:t>
    </dgm:pt>
    <dgm:pt modelId="{465D598D-F671-41A2-A96F-889810BC2E3D}" type="parTrans" cxnId="{171B0608-89DF-418C-8EE4-257F1397CE58}">
      <dgm:prSet/>
      <dgm:spPr/>
      <dgm:t>
        <a:bodyPr/>
        <a:lstStyle/>
        <a:p>
          <a:endParaRPr lang="ru-RU"/>
        </a:p>
      </dgm:t>
    </dgm:pt>
    <dgm:pt modelId="{B86BE429-4CDC-4FFE-8021-868F1743F186}" type="sibTrans" cxnId="{171B0608-89DF-418C-8EE4-257F1397CE58}">
      <dgm:prSet/>
      <dgm:spPr/>
      <dgm:t>
        <a:bodyPr/>
        <a:lstStyle/>
        <a:p>
          <a:endParaRPr lang="ru-RU"/>
        </a:p>
      </dgm:t>
    </dgm:pt>
    <dgm:pt modelId="{2152AB17-5D98-4FF8-98FD-18BA0E8F816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993300"/>
              </a:solidFill>
            </a:rPr>
            <a:t>319 274,8</a:t>
          </a:r>
          <a:endParaRPr lang="ru-RU" sz="1400" b="1" dirty="0">
            <a:solidFill>
              <a:srgbClr val="993300"/>
            </a:solidFill>
          </a:endParaRPr>
        </a:p>
      </dgm:t>
    </dgm:pt>
    <dgm:pt modelId="{D3C78667-FD6E-4D53-9242-0D259CBFCAE4}" type="parTrans" cxnId="{A6C929B2-94E6-4031-8728-B81CEC0D20C8}">
      <dgm:prSet/>
      <dgm:spPr/>
      <dgm:t>
        <a:bodyPr/>
        <a:lstStyle/>
        <a:p>
          <a:endParaRPr lang="ru-RU"/>
        </a:p>
      </dgm:t>
    </dgm:pt>
    <dgm:pt modelId="{0F50E182-3913-406A-A4EF-1203D086FC06}" type="sibTrans" cxnId="{A6C929B2-94E6-4031-8728-B81CEC0D20C8}">
      <dgm:prSet/>
      <dgm:spPr/>
      <dgm:t>
        <a:bodyPr/>
        <a:lstStyle/>
        <a:p>
          <a:endParaRPr lang="ru-RU"/>
        </a:p>
      </dgm:t>
    </dgm:pt>
    <dgm:pt modelId="{4E94A010-26DA-410C-9A97-5493AB6F12E9}" type="pres">
      <dgm:prSet presAssocID="{96B27C17-815F-4621-BBC4-759C65D0D9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5CEF72-3694-4298-8432-AE442DF205EA}" type="pres">
      <dgm:prSet presAssocID="{C33AB121-0293-49E5-AB49-FE2D7D1D8622}" presName="node" presStyleLbl="node1" presStyleIdx="0" presStyleCnt="4" custScaleX="505052" custScaleY="98082" custLinFactNeighborX="5961" custLinFactNeighborY="-37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C820D-2C4A-4633-BEB5-0A63D4B02790}" type="pres">
      <dgm:prSet presAssocID="{D5C6A45E-A53F-4100-983A-9D51F6F6D66B}" presName="sibTrans" presStyleLbl="sibTrans2D1" presStyleIdx="0" presStyleCnt="3"/>
      <dgm:spPr/>
      <dgm:t>
        <a:bodyPr/>
        <a:lstStyle/>
        <a:p>
          <a:endParaRPr lang="ru-RU"/>
        </a:p>
      </dgm:t>
    </dgm:pt>
    <dgm:pt modelId="{1FF12AE3-77A2-4F0C-A353-8FA86D52C7DC}" type="pres">
      <dgm:prSet presAssocID="{D5C6A45E-A53F-4100-983A-9D51F6F6D66B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E71B42F7-A24A-476C-8F71-F43D72906C9D}" type="pres">
      <dgm:prSet presAssocID="{47DA5961-A30B-4107-81C2-AC22DD64697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51253-6856-40FE-80F5-A4D40BFC3E84}" type="pres">
      <dgm:prSet presAssocID="{B516DC69-C110-47F5-9431-F5A263620E0D}" presName="sibTrans" presStyleLbl="sibTrans2D1" presStyleIdx="1" presStyleCnt="3"/>
      <dgm:spPr/>
      <dgm:t>
        <a:bodyPr/>
        <a:lstStyle/>
        <a:p>
          <a:endParaRPr lang="ru-RU"/>
        </a:p>
      </dgm:t>
    </dgm:pt>
    <dgm:pt modelId="{9FE8D476-9AD3-4F3B-AFAA-A3FC2D872D7F}" type="pres">
      <dgm:prSet presAssocID="{B516DC69-C110-47F5-9431-F5A263620E0D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ACA0787-865E-4C25-9A68-661D4A853F78}" type="pres">
      <dgm:prSet presAssocID="{F24DFB54-CB44-4BAA-8794-6FA21D4AAE4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9ED12-E084-4DC4-98CF-37607064BB5A}" type="pres">
      <dgm:prSet presAssocID="{B86BE429-4CDC-4FFE-8021-868F1743F186}" presName="sibTrans" presStyleLbl="sibTrans2D1" presStyleIdx="2" presStyleCnt="3"/>
      <dgm:spPr/>
      <dgm:t>
        <a:bodyPr/>
        <a:lstStyle/>
        <a:p>
          <a:endParaRPr lang="ru-RU"/>
        </a:p>
      </dgm:t>
    </dgm:pt>
    <dgm:pt modelId="{230D179E-8146-4374-874B-7C32B3343DF2}" type="pres">
      <dgm:prSet presAssocID="{B86BE429-4CDC-4FFE-8021-868F1743F186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87BF698E-336F-4373-A7EF-4D1F50701774}" type="pres">
      <dgm:prSet presAssocID="{2152AB17-5D98-4FF8-98FD-18BA0E8F816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C7D15E-E3D1-4601-9745-F7E853E59190}" type="presOf" srcId="{B516DC69-C110-47F5-9431-F5A263620E0D}" destId="{5C551253-6856-40FE-80F5-A4D40BFC3E84}" srcOrd="0" destOrd="0" presId="urn:microsoft.com/office/officeart/2005/8/layout/process1"/>
    <dgm:cxn modelId="{715FD963-203C-4925-9F2F-B6C157151D4E}" type="presOf" srcId="{B86BE429-4CDC-4FFE-8021-868F1743F186}" destId="{230D179E-8146-4374-874B-7C32B3343DF2}" srcOrd="1" destOrd="0" presId="urn:microsoft.com/office/officeart/2005/8/layout/process1"/>
    <dgm:cxn modelId="{9562AFA2-DC34-405F-871D-360D5458DE25}" type="presOf" srcId="{C33AB121-0293-49E5-AB49-FE2D7D1D8622}" destId="{2C5CEF72-3694-4298-8432-AE442DF205EA}" srcOrd="0" destOrd="0" presId="urn:microsoft.com/office/officeart/2005/8/layout/process1"/>
    <dgm:cxn modelId="{A6C929B2-94E6-4031-8728-B81CEC0D20C8}" srcId="{96B27C17-815F-4621-BBC4-759C65D0D908}" destId="{2152AB17-5D98-4FF8-98FD-18BA0E8F8161}" srcOrd="3" destOrd="0" parTransId="{D3C78667-FD6E-4D53-9242-0D259CBFCAE4}" sibTransId="{0F50E182-3913-406A-A4EF-1203D086FC06}"/>
    <dgm:cxn modelId="{4F5029B7-1856-4CB4-9973-76513BD809BF}" srcId="{96B27C17-815F-4621-BBC4-759C65D0D908}" destId="{47DA5961-A30B-4107-81C2-AC22DD646975}" srcOrd="1" destOrd="0" parTransId="{32A35DFA-F2BA-4771-95FE-4868B5C9AC3D}" sibTransId="{B516DC69-C110-47F5-9431-F5A263620E0D}"/>
    <dgm:cxn modelId="{171B0608-89DF-418C-8EE4-257F1397CE58}" srcId="{96B27C17-815F-4621-BBC4-759C65D0D908}" destId="{F24DFB54-CB44-4BAA-8794-6FA21D4AAE41}" srcOrd="2" destOrd="0" parTransId="{465D598D-F671-41A2-A96F-889810BC2E3D}" sibTransId="{B86BE429-4CDC-4FFE-8021-868F1743F186}"/>
    <dgm:cxn modelId="{6C08A9EF-3D38-4A08-8C18-EEA5C82F57C3}" srcId="{96B27C17-815F-4621-BBC4-759C65D0D908}" destId="{C33AB121-0293-49E5-AB49-FE2D7D1D8622}" srcOrd="0" destOrd="0" parTransId="{5CE58182-15BB-4275-A751-81B818F7727F}" sibTransId="{D5C6A45E-A53F-4100-983A-9D51F6F6D66B}"/>
    <dgm:cxn modelId="{6D363459-51BC-4EF5-9C93-D2B4FEE5634A}" type="presOf" srcId="{D5C6A45E-A53F-4100-983A-9D51F6F6D66B}" destId="{8A7C820D-2C4A-4633-BEB5-0A63D4B02790}" srcOrd="0" destOrd="0" presId="urn:microsoft.com/office/officeart/2005/8/layout/process1"/>
    <dgm:cxn modelId="{1F1128C2-8930-43A8-9648-D5BE362C8B94}" type="presOf" srcId="{47DA5961-A30B-4107-81C2-AC22DD646975}" destId="{E71B42F7-A24A-476C-8F71-F43D72906C9D}" srcOrd="0" destOrd="0" presId="urn:microsoft.com/office/officeart/2005/8/layout/process1"/>
    <dgm:cxn modelId="{E3113E2B-68E2-433E-B6F5-2512D692440B}" type="presOf" srcId="{2152AB17-5D98-4FF8-98FD-18BA0E8F8161}" destId="{87BF698E-336F-4373-A7EF-4D1F50701774}" srcOrd="0" destOrd="0" presId="urn:microsoft.com/office/officeart/2005/8/layout/process1"/>
    <dgm:cxn modelId="{1C4B159F-84CB-4235-91B5-3DFB947D5D43}" type="presOf" srcId="{D5C6A45E-A53F-4100-983A-9D51F6F6D66B}" destId="{1FF12AE3-77A2-4F0C-A353-8FA86D52C7DC}" srcOrd="1" destOrd="0" presId="urn:microsoft.com/office/officeart/2005/8/layout/process1"/>
    <dgm:cxn modelId="{621FD623-713E-4C7C-9233-C58E13368747}" type="presOf" srcId="{B516DC69-C110-47F5-9431-F5A263620E0D}" destId="{9FE8D476-9AD3-4F3B-AFAA-A3FC2D872D7F}" srcOrd="1" destOrd="0" presId="urn:microsoft.com/office/officeart/2005/8/layout/process1"/>
    <dgm:cxn modelId="{001723AE-177A-49CB-A3E5-CD9DD31B588F}" type="presOf" srcId="{B86BE429-4CDC-4FFE-8021-868F1743F186}" destId="{CB19ED12-E084-4DC4-98CF-37607064BB5A}" srcOrd="0" destOrd="0" presId="urn:microsoft.com/office/officeart/2005/8/layout/process1"/>
    <dgm:cxn modelId="{7B8CCCA9-AF2F-47DC-BACB-92DFE2CD6D9A}" type="presOf" srcId="{F24DFB54-CB44-4BAA-8794-6FA21D4AAE41}" destId="{BACA0787-865E-4C25-9A68-661D4A853F78}" srcOrd="0" destOrd="0" presId="urn:microsoft.com/office/officeart/2005/8/layout/process1"/>
    <dgm:cxn modelId="{D3C1400A-AB5A-4730-88FB-C103186BB743}" type="presOf" srcId="{96B27C17-815F-4621-BBC4-759C65D0D908}" destId="{4E94A010-26DA-410C-9A97-5493AB6F12E9}" srcOrd="0" destOrd="0" presId="urn:microsoft.com/office/officeart/2005/8/layout/process1"/>
    <dgm:cxn modelId="{0EF85655-3A0C-40B8-BF1F-882E3E86C55E}" type="presParOf" srcId="{4E94A010-26DA-410C-9A97-5493AB6F12E9}" destId="{2C5CEF72-3694-4298-8432-AE442DF205EA}" srcOrd="0" destOrd="0" presId="urn:microsoft.com/office/officeart/2005/8/layout/process1"/>
    <dgm:cxn modelId="{40CA421C-3022-4E58-AA5C-2C42E6B8AC7B}" type="presParOf" srcId="{4E94A010-26DA-410C-9A97-5493AB6F12E9}" destId="{8A7C820D-2C4A-4633-BEB5-0A63D4B02790}" srcOrd="1" destOrd="0" presId="urn:microsoft.com/office/officeart/2005/8/layout/process1"/>
    <dgm:cxn modelId="{EC60B7BA-8ED1-4B03-9892-8AB3C545E34C}" type="presParOf" srcId="{8A7C820D-2C4A-4633-BEB5-0A63D4B02790}" destId="{1FF12AE3-77A2-4F0C-A353-8FA86D52C7DC}" srcOrd="0" destOrd="0" presId="urn:microsoft.com/office/officeart/2005/8/layout/process1"/>
    <dgm:cxn modelId="{D865E841-2F56-4E3A-8954-8A73B0D4F72B}" type="presParOf" srcId="{4E94A010-26DA-410C-9A97-5493AB6F12E9}" destId="{E71B42F7-A24A-476C-8F71-F43D72906C9D}" srcOrd="2" destOrd="0" presId="urn:microsoft.com/office/officeart/2005/8/layout/process1"/>
    <dgm:cxn modelId="{E629E04C-5C3F-414D-8670-CDD42DDB0E88}" type="presParOf" srcId="{4E94A010-26DA-410C-9A97-5493AB6F12E9}" destId="{5C551253-6856-40FE-80F5-A4D40BFC3E84}" srcOrd="3" destOrd="0" presId="urn:microsoft.com/office/officeart/2005/8/layout/process1"/>
    <dgm:cxn modelId="{67D42C94-288B-45F5-9F80-B2029894C75B}" type="presParOf" srcId="{5C551253-6856-40FE-80F5-A4D40BFC3E84}" destId="{9FE8D476-9AD3-4F3B-AFAA-A3FC2D872D7F}" srcOrd="0" destOrd="0" presId="urn:microsoft.com/office/officeart/2005/8/layout/process1"/>
    <dgm:cxn modelId="{5B552FD3-725F-4ED1-8593-925A5EE8BAB8}" type="presParOf" srcId="{4E94A010-26DA-410C-9A97-5493AB6F12E9}" destId="{BACA0787-865E-4C25-9A68-661D4A853F78}" srcOrd="4" destOrd="0" presId="urn:microsoft.com/office/officeart/2005/8/layout/process1"/>
    <dgm:cxn modelId="{3542C00B-4206-449E-8714-33878B4BEE39}" type="presParOf" srcId="{4E94A010-26DA-410C-9A97-5493AB6F12E9}" destId="{CB19ED12-E084-4DC4-98CF-37607064BB5A}" srcOrd="5" destOrd="0" presId="urn:microsoft.com/office/officeart/2005/8/layout/process1"/>
    <dgm:cxn modelId="{8B19FA00-0F49-4AB6-95A4-B64D0C34237E}" type="presParOf" srcId="{CB19ED12-E084-4DC4-98CF-37607064BB5A}" destId="{230D179E-8146-4374-874B-7C32B3343DF2}" srcOrd="0" destOrd="0" presId="urn:microsoft.com/office/officeart/2005/8/layout/process1"/>
    <dgm:cxn modelId="{89F95AB8-75C3-473A-89AE-40C0EEFD6C34}" type="presParOf" srcId="{4E94A010-26DA-410C-9A97-5493AB6F12E9}" destId="{87BF698E-336F-4373-A7EF-4D1F5070177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6B27C17-815F-4621-BBC4-759C65D0D908}" type="doc">
      <dgm:prSet loTypeId="urn:microsoft.com/office/officeart/2005/8/layout/process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33AB121-0293-49E5-AB49-FE2D7D1D8622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75000"/>
                </a:schemeClr>
              </a:solidFill>
            </a:rPr>
            <a:t>КУЛЬТУРА, КИНЕМАТОГРАФИЯ</a:t>
          </a:r>
          <a:endParaRPr lang="ru-RU" b="1" dirty="0">
            <a:solidFill>
              <a:schemeClr val="accent4">
                <a:lumMod val="75000"/>
              </a:schemeClr>
            </a:solidFill>
          </a:endParaRPr>
        </a:p>
      </dgm:t>
    </dgm:pt>
    <dgm:pt modelId="{5CE58182-15BB-4275-A751-81B818F7727F}" type="parTrans" cxnId="{6C08A9EF-3D38-4A08-8C18-EEA5C82F57C3}">
      <dgm:prSet/>
      <dgm:spPr/>
      <dgm:t>
        <a:bodyPr/>
        <a:lstStyle/>
        <a:p>
          <a:endParaRPr lang="ru-RU"/>
        </a:p>
      </dgm:t>
    </dgm:pt>
    <dgm:pt modelId="{D5C6A45E-A53F-4100-983A-9D51F6F6D66B}" type="sibTrans" cxnId="{6C08A9EF-3D38-4A08-8C18-EEA5C82F57C3}">
      <dgm:prSet/>
      <dgm:spPr/>
      <dgm:t>
        <a:bodyPr/>
        <a:lstStyle/>
        <a:p>
          <a:endParaRPr lang="ru-RU"/>
        </a:p>
      </dgm:t>
    </dgm:pt>
    <dgm:pt modelId="{47DA5961-A30B-4107-81C2-AC22DD646975}">
      <dgm:prSet phldrT="[Текст]"/>
      <dgm:spPr/>
      <dgm:t>
        <a:bodyPr/>
        <a:lstStyle/>
        <a:p>
          <a:r>
            <a:rPr lang="ru-RU" b="1" dirty="0" smtClean="0">
              <a:solidFill>
                <a:srgbClr val="993300"/>
              </a:solidFill>
            </a:rPr>
            <a:t>31 729,6</a:t>
          </a:r>
          <a:endParaRPr lang="ru-RU" b="1" dirty="0">
            <a:solidFill>
              <a:srgbClr val="993300"/>
            </a:solidFill>
          </a:endParaRPr>
        </a:p>
      </dgm:t>
    </dgm:pt>
    <dgm:pt modelId="{32A35DFA-F2BA-4771-95FE-4868B5C9AC3D}" type="parTrans" cxnId="{4F5029B7-1856-4CB4-9973-76513BD809BF}">
      <dgm:prSet/>
      <dgm:spPr/>
      <dgm:t>
        <a:bodyPr/>
        <a:lstStyle/>
        <a:p>
          <a:endParaRPr lang="ru-RU"/>
        </a:p>
      </dgm:t>
    </dgm:pt>
    <dgm:pt modelId="{B516DC69-C110-47F5-9431-F5A263620E0D}" type="sibTrans" cxnId="{4F5029B7-1856-4CB4-9973-76513BD809BF}">
      <dgm:prSet/>
      <dgm:spPr/>
      <dgm:t>
        <a:bodyPr/>
        <a:lstStyle/>
        <a:p>
          <a:endParaRPr lang="ru-RU"/>
        </a:p>
      </dgm:t>
    </dgm:pt>
    <dgm:pt modelId="{F24DFB54-CB44-4BAA-8794-6FA21D4AAE41}">
      <dgm:prSet phldrT="[Текст]"/>
      <dgm:spPr/>
      <dgm:t>
        <a:bodyPr/>
        <a:lstStyle/>
        <a:p>
          <a:r>
            <a:rPr lang="ru-RU" b="1" dirty="0" smtClean="0">
              <a:solidFill>
                <a:srgbClr val="993300"/>
              </a:solidFill>
            </a:rPr>
            <a:t>30 924,3</a:t>
          </a:r>
          <a:endParaRPr lang="ru-RU" b="1" dirty="0">
            <a:solidFill>
              <a:srgbClr val="993300"/>
            </a:solidFill>
          </a:endParaRPr>
        </a:p>
      </dgm:t>
    </dgm:pt>
    <dgm:pt modelId="{465D598D-F671-41A2-A96F-889810BC2E3D}" type="parTrans" cxnId="{171B0608-89DF-418C-8EE4-257F1397CE58}">
      <dgm:prSet/>
      <dgm:spPr/>
      <dgm:t>
        <a:bodyPr/>
        <a:lstStyle/>
        <a:p>
          <a:endParaRPr lang="ru-RU"/>
        </a:p>
      </dgm:t>
    </dgm:pt>
    <dgm:pt modelId="{B86BE429-4CDC-4FFE-8021-868F1743F186}" type="sibTrans" cxnId="{171B0608-89DF-418C-8EE4-257F1397CE58}">
      <dgm:prSet/>
      <dgm:spPr/>
      <dgm:t>
        <a:bodyPr/>
        <a:lstStyle/>
        <a:p>
          <a:endParaRPr lang="ru-RU"/>
        </a:p>
      </dgm:t>
    </dgm:pt>
    <dgm:pt modelId="{2152AB17-5D98-4FF8-98FD-18BA0E8F8161}">
      <dgm:prSet phldrT="[Текст]"/>
      <dgm:spPr/>
      <dgm:t>
        <a:bodyPr/>
        <a:lstStyle/>
        <a:p>
          <a:r>
            <a:rPr lang="ru-RU" b="1" dirty="0" smtClean="0">
              <a:solidFill>
                <a:srgbClr val="993300"/>
              </a:solidFill>
            </a:rPr>
            <a:t>31 324,7</a:t>
          </a:r>
          <a:endParaRPr lang="ru-RU" b="1" dirty="0">
            <a:solidFill>
              <a:srgbClr val="993300"/>
            </a:solidFill>
          </a:endParaRPr>
        </a:p>
      </dgm:t>
    </dgm:pt>
    <dgm:pt modelId="{D3C78667-FD6E-4D53-9242-0D259CBFCAE4}" type="parTrans" cxnId="{A6C929B2-94E6-4031-8728-B81CEC0D20C8}">
      <dgm:prSet/>
      <dgm:spPr/>
      <dgm:t>
        <a:bodyPr/>
        <a:lstStyle/>
        <a:p>
          <a:endParaRPr lang="ru-RU"/>
        </a:p>
      </dgm:t>
    </dgm:pt>
    <dgm:pt modelId="{0F50E182-3913-406A-A4EF-1203D086FC06}" type="sibTrans" cxnId="{A6C929B2-94E6-4031-8728-B81CEC0D20C8}">
      <dgm:prSet/>
      <dgm:spPr/>
      <dgm:t>
        <a:bodyPr/>
        <a:lstStyle/>
        <a:p>
          <a:endParaRPr lang="ru-RU"/>
        </a:p>
      </dgm:t>
    </dgm:pt>
    <dgm:pt modelId="{4E94A010-26DA-410C-9A97-5493AB6F12E9}" type="pres">
      <dgm:prSet presAssocID="{96B27C17-815F-4621-BBC4-759C65D0D9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5CEF72-3694-4298-8432-AE442DF205EA}" type="pres">
      <dgm:prSet presAssocID="{C33AB121-0293-49E5-AB49-FE2D7D1D8622}" presName="node" presStyleLbl="node1" presStyleIdx="0" presStyleCnt="4" custScaleX="505052" custScaleY="98082" custLinFactY="6304" custLinFactNeighborX="-3610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C820D-2C4A-4633-BEB5-0A63D4B02790}" type="pres">
      <dgm:prSet presAssocID="{D5C6A45E-A53F-4100-983A-9D51F6F6D66B}" presName="sibTrans" presStyleLbl="sibTrans2D1" presStyleIdx="0" presStyleCnt="3"/>
      <dgm:spPr/>
      <dgm:t>
        <a:bodyPr/>
        <a:lstStyle/>
        <a:p>
          <a:endParaRPr lang="ru-RU"/>
        </a:p>
      </dgm:t>
    </dgm:pt>
    <dgm:pt modelId="{1FF12AE3-77A2-4F0C-A353-8FA86D52C7DC}" type="pres">
      <dgm:prSet presAssocID="{D5C6A45E-A53F-4100-983A-9D51F6F6D66B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E71B42F7-A24A-476C-8F71-F43D72906C9D}" type="pres">
      <dgm:prSet presAssocID="{47DA5961-A30B-4107-81C2-AC22DD64697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51253-6856-40FE-80F5-A4D40BFC3E84}" type="pres">
      <dgm:prSet presAssocID="{B516DC69-C110-47F5-9431-F5A263620E0D}" presName="sibTrans" presStyleLbl="sibTrans2D1" presStyleIdx="1" presStyleCnt="3"/>
      <dgm:spPr/>
      <dgm:t>
        <a:bodyPr/>
        <a:lstStyle/>
        <a:p>
          <a:endParaRPr lang="ru-RU"/>
        </a:p>
      </dgm:t>
    </dgm:pt>
    <dgm:pt modelId="{9FE8D476-9AD3-4F3B-AFAA-A3FC2D872D7F}" type="pres">
      <dgm:prSet presAssocID="{B516DC69-C110-47F5-9431-F5A263620E0D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ACA0787-865E-4C25-9A68-661D4A853F78}" type="pres">
      <dgm:prSet presAssocID="{F24DFB54-CB44-4BAA-8794-6FA21D4AAE4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9ED12-E084-4DC4-98CF-37607064BB5A}" type="pres">
      <dgm:prSet presAssocID="{B86BE429-4CDC-4FFE-8021-868F1743F186}" presName="sibTrans" presStyleLbl="sibTrans2D1" presStyleIdx="2" presStyleCnt="3"/>
      <dgm:spPr/>
      <dgm:t>
        <a:bodyPr/>
        <a:lstStyle/>
        <a:p>
          <a:endParaRPr lang="ru-RU"/>
        </a:p>
      </dgm:t>
    </dgm:pt>
    <dgm:pt modelId="{230D179E-8146-4374-874B-7C32B3343DF2}" type="pres">
      <dgm:prSet presAssocID="{B86BE429-4CDC-4FFE-8021-868F1743F186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87BF698E-336F-4373-A7EF-4D1F50701774}" type="pres">
      <dgm:prSet presAssocID="{2152AB17-5D98-4FF8-98FD-18BA0E8F816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C929B2-94E6-4031-8728-B81CEC0D20C8}" srcId="{96B27C17-815F-4621-BBC4-759C65D0D908}" destId="{2152AB17-5D98-4FF8-98FD-18BA0E8F8161}" srcOrd="3" destOrd="0" parTransId="{D3C78667-FD6E-4D53-9242-0D259CBFCAE4}" sibTransId="{0F50E182-3913-406A-A4EF-1203D086FC06}"/>
    <dgm:cxn modelId="{1B04B98F-F625-4B1A-A541-C9743965EE5B}" type="presOf" srcId="{B86BE429-4CDC-4FFE-8021-868F1743F186}" destId="{CB19ED12-E084-4DC4-98CF-37607064BB5A}" srcOrd="0" destOrd="0" presId="urn:microsoft.com/office/officeart/2005/8/layout/process1"/>
    <dgm:cxn modelId="{4F5029B7-1856-4CB4-9973-76513BD809BF}" srcId="{96B27C17-815F-4621-BBC4-759C65D0D908}" destId="{47DA5961-A30B-4107-81C2-AC22DD646975}" srcOrd="1" destOrd="0" parTransId="{32A35DFA-F2BA-4771-95FE-4868B5C9AC3D}" sibTransId="{B516DC69-C110-47F5-9431-F5A263620E0D}"/>
    <dgm:cxn modelId="{69BE9A5B-6FE1-46F0-97C2-D31EB1C11EBE}" type="presOf" srcId="{B516DC69-C110-47F5-9431-F5A263620E0D}" destId="{5C551253-6856-40FE-80F5-A4D40BFC3E84}" srcOrd="0" destOrd="0" presId="urn:microsoft.com/office/officeart/2005/8/layout/process1"/>
    <dgm:cxn modelId="{171B0608-89DF-418C-8EE4-257F1397CE58}" srcId="{96B27C17-815F-4621-BBC4-759C65D0D908}" destId="{F24DFB54-CB44-4BAA-8794-6FA21D4AAE41}" srcOrd="2" destOrd="0" parTransId="{465D598D-F671-41A2-A96F-889810BC2E3D}" sibTransId="{B86BE429-4CDC-4FFE-8021-868F1743F186}"/>
    <dgm:cxn modelId="{0CB08F4D-48C6-4A8F-B421-866097FA3B13}" type="presOf" srcId="{47DA5961-A30B-4107-81C2-AC22DD646975}" destId="{E71B42F7-A24A-476C-8F71-F43D72906C9D}" srcOrd="0" destOrd="0" presId="urn:microsoft.com/office/officeart/2005/8/layout/process1"/>
    <dgm:cxn modelId="{D16AE37C-1334-47D6-96F7-3B38E10621CA}" type="presOf" srcId="{C33AB121-0293-49E5-AB49-FE2D7D1D8622}" destId="{2C5CEF72-3694-4298-8432-AE442DF205EA}" srcOrd="0" destOrd="0" presId="urn:microsoft.com/office/officeart/2005/8/layout/process1"/>
    <dgm:cxn modelId="{6C08A9EF-3D38-4A08-8C18-EEA5C82F57C3}" srcId="{96B27C17-815F-4621-BBC4-759C65D0D908}" destId="{C33AB121-0293-49E5-AB49-FE2D7D1D8622}" srcOrd="0" destOrd="0" parTransId="{5CE58182-15BB-4275-A751-81B818F7727F}" sibTransId="{D5C6A45E-A53F-4100-983A-9D51F6F6D66B}"/>
    <dgm:cxn modelId="{D9581110-577A-46DC-A872-66736627D0FC}" type="presOf" srcId="{D5C6A45E-A53F-4100-983A-9D51F6F6D66B}" destId="{1FF12AE3-77A2-4F0C-A353-8FA86D52C7DC}" srcOrd="1" destOrd="0" presId="urn:microsoft.com/office/officeart/2005/8/layout/process1"/>
    <dgm:cxn modelId="{C53E7C04-4F24-452B-9C48-9A7F4D246CA0}" type="presOf" srcId="{B86BE429-4CDC-4FFE-8021-868F1743F186}" destId="{230D179E-8146-4374-874B-7C32B3343DF2}" srcOrd="1" destOrd="0" presId="urn:microsoft.com/office/officeart/2005/8/layout/process1"/>
    <dgm:cxn modelId="{E2CFF7FB-ACEE-4A3C-9EAF-46FCCD862FCE}" type="presOf" srcId="{B516DC69-C110-47F5-9431-F5A263620E0D}" destId="{9FE8D476-9AD3-4F3B-AFAA-A3FC2D872D7F}" srcOrd="1" destOrd="0" presId="urn:microsoft.com/office/officeart/2005/8/layout/process1"/>
    <dgm:cxn modelId="{B79A4B81-83BD-49F5-9A89-0560AEE5BB82}" type="presOf" srcId="{2152AB17-5D98-4FF8-98FD-18BA0E8F8161}" destId="{87BF698E-336F-4373-A7EF-4D1F50701774}" srcOrd="0" destOrd="0" presId="urn:microsoft.com/office/officeart/2005/8/layout/process1"/>
    <dgm:cxn modelId="{30324E1F-97D8-436A-B6B4-3262A82869EB}" type="presOf" srcId="{F24DFB54-CB44-4BAA-8794-6FA21D4AAE41}" destId="{BACA0787-865E-4C25-9A68-661D4A853F78}" srcOrd="0" destOrd="0" presId="urn:microsoft.com/office/officeart/2005/8/layout/process1"/>
    <dgm:cxn modelId="{D442193D-9EA2-40D0-AB7B-764D778B48D8}" type="presOf" srcId="{D5C6A45E-A53F-4100-983A-9D51F6F6D66B}" destId="{8A7C820D-2C4A-4633-BEB5-0A63D4B02790}" srcOrd="0" destOrd="0" presId="urn:microsoft.com/office/officeart/2005/8/layout/process1"/>
    <dgm:cxn modelId="{F101A43A-7614-4A55-9C2E-D5428F74EE93}" type="presOf" srcId="{96B27C17-815F-4621-BBC4-759C65D0D908}" destId="{4E94A010-26DA-410C-9A97-5493AB6F12E9}" srcOrd="0" destOrd="0" presId="urn:microsoft.com/office/officeart/2005/8/layout/process1"/>
    <dgm:cxn modelId="{46B93012-2305-4FC9-A8E6-7AF3A2264922}" type="presParOf" srcId="{4E94A010-26DA-410C-9A97-5493AB6F12E9}" destId="{2C5CEF72-3694-4298-8432-AE442DF205EA}" srcOrd="0" destOrd="0" presId="urn:microsoft.com/office/officeart/2005/8/layout/process1"/>
    <dgm:cxn modelId="{D7B3AC28-0DF0-4FAF-BC77-1F9A4872517C}" type="presParOf" srcId="{4E94A010-26DA-410C-9A97-5493AB6F12E9}" destId="{8A7C820D-2C4A-4633-BEB5-0A63D4B02790}" srcOrd="1" destOrd="0" presId="urn:microsoft.com/office/officeart/2005/8/layout/process1"/>
    <dgm:cxn modelId="{1635F301-C49D-45DF-9206-937B732BB41C}" type="presParOf" srcId="{8A7C820D-2C4A-4633-BEB5-0A63D4B02790}" destId="{1FF12AE3-77A2-4F0C-A353-8FA86D52C7DC}" srcOrd="0" destOrd="0" presId="urn:microsoft.com/office/officeart/2005/8/layout/process1"/>
    <dgm:cxn modelId="{B40A45DD-AC32-48A7-B910-0C0BFBCD3064}" type="presParOf" srcId="{4E94A010-26DA-410C-9A97-5493AB6F12E9}" destId="{E71B42F7-A24A-476C-8F71-F43D72906C9D}" srcOrd="2" destOrd="0" presId="urn:microsoft.com/office/officeart/2005/8/layout/process1"/>
    <dgm:cxn modelId="{3B236FD3-0D04-4176-B3F5-9E70A77299D8}" type="presParOf" srcId="{4E94A010-26DA-410C-9A97-5493AB6F12E9}" destId="{5C551253-6856-40FE-80F5-A4D40BFC3E84}" srcOrd="3" destOrd="0" presId="urn:microsoft.com/office/officeart/2005/8/layout/process1"/>
    <dgm:cxn modelId="{FFB0BB9A-C48F-4E55-8FE8-2510911AEA22}" type="presParOf" srcId="{5C551253-6856-40FE-80F5-A4D40BFC3E84}" destId="{9FE8D476-9AD3-4F3B-AFAA-A3FC2D872D7F}" srcOrd="0" destOrd="0" presId="urn:microsoft.com/office/officeart/2005/8/layout/process1"/>
    <dgm:cxn modelId="{35914840-D973-4B65-981C-B610026F2249}" type="presParOf" srcId="{4E94A010-26DA-410C-9A97-5493AB6F12E9}" destId="{BACA0787-865E-4C25-9A68-661D4A853F78}" srcOrd="4" destOrd="0" presId="urn:microsoft.com/office/officeart/2005/8/layout/process1"/>
    <dgm:cxn modelId="{8B2396EA-A312-4464-BC3A-9610DB21D5A3}" type="presParOf" srcId="{4E94A010-26DA-410C-9A97-5493AB6F12E9}" destId="{CB19ED12-E084-4DC4-98CF-37607064BB5A}" srcOrd="5" destOrd="0" presId="urn:microsoft.com/office/officeart/2005/8/layout/process1"/>
    <dgm:cxn modelId="{5A688437-FB93-40AD-A406-D048EBAC0C1E}" type="presParOf" srcId="{CB19ED12-E084-4DC4-98CF-37607064BB5A}" destId="{230D179E-8146-4374-874B-7C32B3343DF2}" srcOrd="0" destOrd="0" presId="urn:microsoft.com/office/officeart/2005/8/layout/process1"/>
    <dgm:cxn modelId="{3488256C-BB06-4B4F-9D54-A7D1AE715843}" type="presParOf" srcId="{4E94A010-26DA-410C-9A97-5493AB6F12E9}" destId="{87BF698E-336F-4373-A7EF-4D1F5070177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6B27C17-815F-4621-BBC4-759C65D0D908}" type="doc">
      <dgm:prSet loTypeId="urn:microsoft.com/office/officeart/2005/8/layout/process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33AB121-0293-49E5-AB49-FE2D7D1D8622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75000"/>
                </a:schemeClr>
              </a:solidFill>
            </a:rPr>
            <a:t>СОЦИАЛЬНАЯ ПОЛИТИКА</a:t>
          </a:r>
          <a:endParaRPr lang="ru-RU" b="1" dirty="0">
            <a:solidFill>
              <a:schemeClr val="accent4">
                <a:lumMod val="75000"/>
              </a:schemeClr>
            </a:solidFill>
          </a:endParaRPr>
        </a:p>
      </dgm:t>
    </dgm:pt>
    <dgm:pt modelId="{5CE58182-15BB-4275-A751-81B818F7727F}" type="parTrans" cxnId="{6C08A9EF-3D38-4A08-8C18-EEA5C82F57C3}">
      <dgm:prSet/>
      <dgm:spPr/>
      <dgm:t>
        <a:bodyPr/>
        <a:lstStyle/>
        <a:p>
          <a:endParaRPr lang="ru-RU"/>
        </a:p>
      </dgm:t>
    </dgm:pt>
    <dgm:pt modelId="{D5C6A45E-A53F-4100-983A-9D51F6F6D66B}" type="sibTrans" cxnId="{6C08A9EF-3D38-4A08-8C18-EEA5C82F57C3}">
      <dgm:prSet/>
      <dgm:spPr/>
      <dgm:t>
        <a:bodyPr/>
        <a:lstStyle/>
        <a:p>
          <a:endParaRPr lang="ru-RU"/>
        </a:p>
      </dgm:t>
    </dgm:pt>
    <dgm:pt modelId="{47DA5961-A30B-4107-81C2-AC22DD646975}">
      <dgm:prSet phldrT="[Текст]"/>
      <dgm:spPr/>
      <dgm:t>
        <a:bodyPr/>
        <a:lstStyle/>
        <a:p>
          <a:r>
            <a:rPr lang="ru-RU" b="1" dirty="0" smtClean="0">
              <a:solidFill>
                <a:srgbClr val="993300"/>
              </a:solidFill>
            </a:rPr>
            <a:t>22 005,4</a:t>
          </a:r>
          <a:endParaRPr lang="ru-RU" b="1" dirty="0">
            <a:solidFill>
              <a:srgbClr val="993300"/>
            </a:solidFill>
          </a:endParaRPr>
        </a:p>
      </dgm:t>
    </dgm:pt>
    <dgm:pt modelId="{32A35DFA-F2BA-4771-95FE-4868B5C9AC3D}" type="parTrans" cxnId="{4F5029B7-1856-4CB4-9973-76513BD809BF}">
      <dgm:prSet/>
      <dgm:spPr/>
      <dgm:t>
        <a:bodyPr/>
        <a:lstStyle/>
        <a:p>
          <a:endParaRPr lang="ru-RU"/>
        </a:p>
      </dgm:t>
    </dgm:pt>
    <dgm:pt modelId="{B516DC69-C110-47F5-9431-F5A263620E0D}" type="sibTrans" cxnId="{4F5029B7-1856-4CB4-9973-76513BD809BF}">
      <dgm:prSet/>
      <dgm:spPr/>
      <dgm:t>
        <a:bodyPr/>
        <a:lstStyle/>
        <a:p>
          <a:endParaRPr lang="ru-RU"/>
        </a:p>
      </dgm:t>
    </dgm:pt>
    <dgm:pt modelId="{F24DFB54-CB44-4BAA-8794-6FA21D4AAE41}">
      <dgm:prSet phldrT="[Текст]"/>
      <dgm:spPr/>
      <dgm:t>
        <a:bodyPr/>
        <a:lstStyle/>
        <a:p>
          <a:r>
            <a:rPr lang="ru-RU" b="1" dirty="0" smtClean="0">
              <a:solidFill>
                <a:srgbClr val="993300"/>
              </a:solidFill>
            </a:rPr>
            <a:t>21 512,4</a:t>
          </a:r>
          <a:endParaRPr lang="ru-RU" b="1" dirty="0">
            <a:solidFill>
              <a:srgbClr val="993300"/>
            </a:solidFill>
          </a:endParaRPr>
        </a:p>
      </dgm:t>
    </dgm:pt>
    <dgm:pt modelId="{465D598D-F671-41A2-A96F-889810BC2E3D}" type="parTrans" cxnId="{171B0608-89DF-418C-8EE4-257F1397CE58}">
      <dgm:prSet/>
      <dgm:spPr/>
      <dgm:t>
        <a:bodyPr/>
        <a:lstStyle/>
        <a:p>
          <a:endParaRPr lang="ru-RU"/>
        </a:p>
      </dgm:t>
    </dgm:pt>
    <dgm:pt modelId="{B86BE429-4CDC-4FFE-8021-868F1743F186}" type="sibTrans" cxnId="{171B0608-89DF-418C-8EE4-257F1397CE58}">
      <dgm:prSet/>
      <dgm:spPr/>
      <dgm:t>
        <a:bodyPr/>
        <a:lstStyle/>
        <a:p>
          <a:endParaRPr lang="ru-RU"/>
        </a:p>
      </dgm:t>
    </dgm:pt>
    <dgm:pt modelId="{2152AB17-5D98-4FF8-98FD-18BA0E8F8161}">
      <dgm:prSet phldrT="[Текст]"/>
      <dgm:spPr/>
      <dgm:t>
        <a:bodyPr/>
        <a:lstStyle/>
        <a:p>
          <a:r>
            <a:rPr lang="ru-RU" b="1" dirty="0" smtClean="0">
              <a:solidFill>
                <a:srgbClr val="993300"/>
              </a:solidFill>
            </a:rPr>
            <a:t>21 555,4</a:t>
          </a:r>
          <a:endParaRPr lang="ru-RU" b="1" dirty="0">
            <a:solidFill>
              <a:srgbClr val="993300"/>
            </a:solidFill>
          </a:endParaRPr>
        </a:p>
      </dgm:t>
    </dgm:pt>
    <dgm:pt modelId="{D3C78667-FD6E-4D53-9242-0D259CBFCAE4}" type="parTrans" cxnId="{A6C929B2-94E6-4031-8728-B81CEC0D20C8}">
      <dgm:prSet/>
      <dgm:spPr/>
      <dgm:t>
        <a:bodyPr/>
        <a:lstStyle/>
        <a:p>
          <a:endParaRPr lang="ru-RU"/>
        </a:p>
      </dgm:t>
    </dgm:pt>
    <dgm:pt modelId="{0F50E182-3913-406A-A4EF-1203D086FC06}" type="sibTrans" cxnId="{A6C929B2-94E6-4031-8728-B81CEC0D20C8}">
      <dgm:prSet/>
      <dgm:spPr/>
      <dgm:t>
        <a:bodyPr/>
        <a:lstStyle/>
        <a:p>
          <a:endParaRPr lang="ru-RU"/>
        </a:p>
      </dgm:t>
    </dgm:pt>
    <dgm:pt modelId="{4E94A010-26DA-410C-9A97-5493AB6F12E9}" type="pres">
      <dgm:prSet presAssocID="{96B27C17-815F-4621-BBC4-759C65D0D9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5CEF72-3694-4298-8432-AE442DF205EA}" type="pres">
      <dgm:prSet presAssocID="{C33AB121-0293-49E5-AB49-FE2D7D1D8622}" presName="node" presStyleLbl="node1" presStyleIdx="0" presStyleCnt="4" custScaleX="505052" custScaleY="98082" custLinFactNeighborX="-8653" custLinFactNeighborY="-37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C820D-2C4A-4633-BEB5-0A63D4B02790}" type="pres">
      <dgm:prSet presAssocID="{D5C6A45E-A53F-4100-983A-9D51F6F6D66B}" presName="sibTrans" presStyleLbl="sibTrans2D1" presStyleIdx="0" presStyleCnt="3"/>
      <dgm:spPr/>
      <dgm:t>
        <a:bodyPr/>
        <a:lstStyle/>
        <a:p>
          <a:endParaRPr lang="ru-RU"/>
        </a:p>
      </dgm:t>
    </dgm:pt>
    <dgm:pt modelId="{1FF12AE3-77A2-4F0C-A353-8FA86D52C7DC}" type="pres">
      <dgm:prSet presAssocID="{D5C6A45E-A53F-4100-983A-9D51F6F6D66B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E71B42F7-A24A-476C-8F71-F43D72906C9D}" type="pres">
      <dgm:prSet presAssocID="{47DA5961-A30B-4107-81C2-AC22DD64697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51253-6856-40FE-80F5-A4D40BFC3E84}" type="pres">
      <dgm:prSet presAssocID="{B516DC69-C110-47F5-9431-F5A263620E0D}" presName="sibTrans" presStyleLbl="sibTrans2D1" presStyleIdx="1" presStyleCnt="3"/>
      <dgm:spPr/>
      <dgm:t>
        <a:bodyPr/>
        <a:lstStyle/>
        <a:p>
          <a:endParaRPr lang="ru-RU"/>
        </a:p>
      </dgm:t>
    </dgm:pt>
    <dgm:pt modelId="{9FE8D476-9AD3-4F3B-AFAA-A3FC2D872D7F}" type="pres">
      <dgm:prSet presAssocID="{B516DC69-C110-47F5-9431-F5A263620E0D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ACA0787-865E-4C25-9A68-661D4A853F78}" type="pres">
      <dgm:prSet presAssocID="{F24DFB54-CB44-4BAA-8794-6FA21D4AAE4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9ED12-E084-4DC4-98CF-37607064BB5A}" type="pres">
      <dgm:prSet presAssocID="{B86BE429-4CDC-4FFE-8021-868F1743F186}" presName="sibTrans" presStyleLbl="sibTrans2D1" presStyleIdx="2" presStyleCnt="3"/>
      <dgm:spPr/>
      <dgm:t>
        <a:bodyPr/>
        <a:lstStyle/>
        <a:p>
          <a:endParaRPr lang="ru-RU"/>
        </a:p>
      </dgm:t>
    </dgm:pt>
    <dgm:pt modelId="{230D179E-8146-4374-874B-7C32B3343DF2}" type="pres">
      <dgm:prSet presAssocID="{B86BE429-4CDC-4FFE-8021-868F1743F186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87BF698E-336F-4373-A7EF-4D1F50701774}" type="pres">
      <dgm:prSet presAssocID="{2152AB17-5D98-4FF8-98FD-18BA0E8F816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C929B2-94E6-4031-8728-B81CEC0D20C8}" srcId="{96B27C17-815F-4621-BBC4-759C65D0D908}" destId="{2152AB17-5D98-4FF8-98FD-18BA0E8F8161}" srcOrd="3" destOrd="0" parTransId="{D3C78667-FD6E-4D53-9242-0D259CBFCAE4}" sibTransId="{0F50E182-3913-406A-A4EF-1203D086FC06}"/>
    <dgm:cxn modelId="{2FA671C7-B999-4CB0-B286-29103AAB4FEC}" type="presOf" srcId="{D5C6A45E-A53F-4100-983A-9D51F6F6D66B}" destId="{1FF12AE3-77A2-4F0C-A353-8FA86D52C7DC}" srcOrd="1" destOrd="0" presId="urn:microsoft.com/office/officeart/2005/8/layout/process1"/>
    <dgm:cxn modelId="{4F5029B7-1856-4CB4-9973-76513BD809BF}" srcId="{96B27C17-815F-4621-BBC4-759C65D0D908}" destId="{47DA5961-A30B-4107-81C2-AC22DD646975}" srcOrd="1" destOrd="0" parTransId="{32A35DFA-F2BA-4771-95FE-4868B5C9AC3D}" sibTransId="{B516DC69-C110-47F5-9431-F5A263620E0D}"/>
    <dgm:cxn modelId="{171B0608-89DF-418C-8EE4-257F1397CE58}" srcId="{96B27C17-815F-4621-BBC4-759C65D0D908}" destId="{F24DFB54-CB44-4BAA-8794-6FA21D4AAE41}" srcOrd="2" destOrd="0" parTransId="{465D598D-F671-41A2-A96F-889810BC2E3D}" sibTransId="{B86BE429-4CDC-4FFE-8021-868F1743F186}"/>
    <dgm:cxn modelId="{6B1E10AD-8AA0-48AD-996B-929616050C02}" type="presOf" srcId="{D5C6A45E-A53F-4100-983A-9D51F6F6D66B}" destId="{8A7C820D-2C4A-4633-BEB5-0A63D4B02790}" srcOrd="0" destOrd="0" presId="urn:microsoft.com/office/officeart/2005/8/layout/process1"/>
    <dgm:cxn modelId="{6593E886-3965-45CA-9236-39A97B076C6B}" type="presOf" srcId="{B516DC69-C110-47F5-9431-F5A263620E0D}" destId="{5C551253-6856-40FE-80F5-A4D40BFC3E84}" srcOrd="0" destOrd="0" presId="urn:microsoft.com/office/officeart/2005/8/layout/process1"/>
    <dgm:cxn modelId="{F1C37F52-591C-4AE9-AF94-AAD4BF61D82E}" type="presOf" srcId="{B86BE429-4CDC-4FFE-8021-868F1743F186}" destId="{230D179E-8146-4374-874B-7C32B3343DF2}" srcOrd="1" destOrd="0" presId="urn:microsoft.com/office/officeart/2005/8/layout/process1"/>
    <dgm:cxn modelId="{D9329759-B862-4974-9A2D-B5CDC1D2D6F6}" type="presOf" srcId="{F24DFB54-CB44-4BAA-8794-6FA21D4AAE41}" destId="{BACA0787-865E-4C25-9A68-661D4A853F78}" srcOrd="0" destOrd="0" presId="urn:microsoft.com/office/officeart/2005/8/layout/process1"/>
    <dgm:cxn modelId="{6C08A9EF-3D38-4A08-8C18-EEA5C82F57C3}" srcId="{96B27C17-815F-4621-BBC4-759C65D0D908}" destId="{C33AB121-0293-49E5-AB49-FE2D7D1D8622}" srcOrd="0" destOrd="0" parTransId="{5CE58182-15BB-4275-A751-81B818F7727F}" sibTransId="{D5C6A45E-A53F-4100-983A-9D51F6F6D66B}"/>
    <dgm:cxn modelId="{2AE20D76-8CCE-4C78-A9BA-CB87CBEF6802}" type="presOf" srcId="{47DA5961-A30B-4107-81C2-AC22DD646975}" destId="{E71B42F7-A24A-476C-8F71-F43D72906C9D}" srcOrd="0" destOrd="0" presId="urn:microsoft.com/office/officeart/2005/8/layout/process1"/>
    <dgm:cxn modelId="{2366423F-CCFB-42D7-8984-A6EC4D07F848}" type="presOf" srcId="{C33AB121-0293-49E5-AB49-FE2D7D1D8622}" destId="{2C5CEF72-3694-4298-8432-AE442DF205EA}" srcOrd="0" destOrd="0" presId="urn:microsoft.com/office/officeart/2005/8/layout/process1"/>
    <dgm:cxn modelId="{86A41687-6DE5-4811-B0CB-4F4715FCAC02}" type="presOf" srcId="{2152AB17-5D98-4FF8-98FD-18BA0E8F8161}" destId="{87BF698E-336F-4373-A7EF-4D1F50701774}" srcOrd="0" destOrd="0" presId="urn:microsoft.com/office/officeart/2005/8/layout/process1"/>
    <dgm:cxn modelId="{8EE17AF3-F6E2-429E-8E2D-1C026E426F83}" type="presOf" srcId="{B86BE429-4CDC-4FFE-8021-868F1743F186}" destId="{CB19ED12-E084-4DC4-98CF-37607064BB5A}" srcOrd="0" destOrd="0" presId="urn:microsoft.com/office/officeart/2005/8/layout/process1"/>
    <dgm:cxn modelId="{00D4CB96-0393-45CC-8ADF-F328C66E93D3}" type="presOf" srcId="{96B27C17-815F-4621-BBC4-759C65D0D908}" destId="{4E94A010-26DA-410C-9A97-5493AB6F12E9}" srcOrd="0" destOrd="0" presId="urn:microsoft.com/office/officeart/2005/8/layout/process1"/>
    <dgm:cxn modelId="{D1025D29-99C7-4875-ADE8-A6D2D6AE670E}" type="presOf" srcId="{B516DC69-C110-47F5-9431-F5A263620E0D}" destId="{9FE8D476-9AD3-4F3B-AFAA-A3FC2D872D7F}" srcOrd="1" destOrd="0" presId="urn:microsoft.com/office/officeart/2005/8/layout/process1"/>
    <dgm:cxn modelId="{6D52B5C5-BB22-4CAC-B68F-231F798B9E8C}" type="presParOf" srcId="{4E94A010-26DA-410C-9A97-5493AB6F12E9}" destId="{2C5CEF72-3694-4298-8432-AE442DF205EA}" srcOrd="0" destOrd="0" presId="urn:microsoft.com/office/officeart/2005/8/layout/process1"/>
    <dgm:cxn modelId="{EE562F83-EEEA-4EBC-AF75-529E5F78E490}" type="presParOf" srcId="{4E94A010-26DA-410C-9A97-5493AB6F12E9}" destId="{8A7C820D-2C4A-4633-BEB5-0A63D4B02790}" srcOrd="1" destOrd="0" presId="urn:microsoft.com/office/officeart/2005/8/layout/process1"/>
    <dgm:cxn modelId="{747E9D32-BC59-4D70-A42B-9AE7D593B712}" type="presParOf" srcId="{8A7C820D-2C4A-4633-BEB5-0A63D4B02790}" destId="{1FF12AE3-77A2-4F0C-A353-8FA86D52C7DC}" srcOrd="0" destOrd="0" presId="urn:microsoft.com/office/officeart/2005/8/layout/process1"/>
    <dgm:cxn modelId="{CA24548E-CF9C-4C93-B960-BD9B8C169A90}" type="presParOf" srcId="{4E94A010-26DA-410C-9A97-5493AB6F12E9}" destId="{E71B42F7-A24A-476C-8F71-F43D72906C9D}" srcOrd="2" destOrd="0" presId="urn:microsoft.com/office/officeart/2005/8/layout/process1"/>
    <dgm:cxn modelId="{05CA37FB-0698-45D9-A3A0-1AA62FB94647}" type="presParOf" srcId="{4E94A010-26DA-410C-9A97-5493AB6F12E9}" destId="{5C551253-6856-40FE-80F5-A4D40BFC3E84}" srcOrd="3" destOrd="0" presId="urn:microsoft.com/office/officeart/2005/8/layout/process1"/>
    <dgm:cxn modelId="{5B3BD6FC-74EC-4D68-85BA-5010E319D988}" type="presParOf" srcId="{5C551253-6856-40FE-80F5-A4D40BFC3E84}" destId="{9FE8D476-9AD3-4F3B-AFAA-A3FC2D872D7F}" srcOrd="0" destOrd="0" presId="urn:microsoft.com/office/officeart/2005/8/layout/process1"/>
    <dgm:cxn modelId="{7D4642C9-1336-4656-8633-9A4D31DE33CE}" type="presParOf" srcId="{4E94A010-26DA-410C-9A97-5493AB6F12E9}" destId="{BACA0787-865E-4C25-9A68-661D4A853F78}" srcOrd="4" destOrd="0" presId="urn:microsoft.com/office/officeart/2005/8/layout/process1"/>
    <dgm:cxn modelId="{4C227D7D-960A-4F7B-9DF3-196CF4E625CC}" type="presParOf" srcId="{4E94A010-26DA-410C-9A97-5493AB6F12E9}" destId="{CB19ED12-E084-4DC4-98CF-37607064BB5A}" srcOrd="5" destOrd="0" presId="urn:microsoft.com/office/officeart/2005/8/layout/process1"/>
    <dgm:cxn modelId="{A6947354-7695-45C7-A70B-5CF4B153EAAC}" type="presParOf" srcId="{CB19ED12-E084-4DC4-98CF-37607064BB5A}" destId="{230D179E-8146-4374-874B-7C32B3343DF2}" srcOrd="0" destOrd="0" presId="urn:microsoft.com/office/officeart/2005/8/layout/process1"/>
    <dgm:cxn modelId="{EB4CDE69-1AC4-4BCD-B691-80C721A4279B}" type="presParOf" srcId="{4E94A010-26DA-410C-9A97-5493AB6F12E9}" destId="{87BF698E-336F-4373-A7EF-4D1F5070177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6B27C17-815F-4621-BBC4-759C65D0D908}" type="doc">
      <dgm:prSet loTypeId="urn:microsoft.com/office/officeart/2005/8/layout/process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152AB17-5D98-4FF8-98FD-18BA0E8F816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993300"/>
              </a:solidFill>
            </a:rPr>
            <a:t>22 896,7</a:t>
          </a:r>
          <a:endParaRPr lang="ru-RU" sz="1400" b="1" dirty="0">
            <a:solidFill>
              <a:srgbClr val="993300"/>
            </a:solidFill>
          </a:endParaRPr>
        </a:p>
      </dgm:t>
    </dgm:pt>
    <dgm:pt modelId="{0F50E182-3913-406A-A4EF-1203D086FC06}" type="sibTrans" cxnId="{A6C929B2-94E6-4031-8728-B81CEC0D20C8}">
      <dgm:prSet/>
      <dgm:spPr/>
      <dgm:t>
        <a:bodyPr/>
        <a:lstStyle/>
        <a:p>
          <a:endParaRPr lang="ru-RU"/>
        </a:p>
      </dgm:t>
    </dgm:pt>
    <dgm:pt modelId="{D3C78667-FD6E-4D53-9242-0D259CBFCAE4}" type="parTrans" cxnId="{A6C929B2-94E6-4031-8728-B81CEC0D20C8}">
      <dgm:prSet/>
      <dgm:spPr/>
      <dgm:t>
        <a:bodyPr/>
        <a:lstStyle/>
        <a:p>
          <a:endParaRPr lang="ru-RU"/>
        </a:p>
      </dgm:t>
    </dgm:pt>
    <dgm:pt modelId="{F24DFB54-CB44-4BAA-8794-6FA21D4AAE4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993300"/>
              </a:solidFill>
            </a:rPr>
            <a:t>22 896,7</a:t>
          </a:r>
          <a:endParaRPr lang="ru-RU" sz="1400" b="1" dirty="0">
            <a:solidFill>
              <a:srgbClr val="993300"/>
            </a:solidFill>
          </a:endParaRPr>
        </a:p>
      </dgm:t>
    </dgm:pt>
    <dgm:pt modelId="{B86BE429-4CDC-4FFE-8021-868F1743F186}" type="sibTrans" cxnId="{171B0608-89DF-418C-8EE4-257F1397CE58}">
      <dgm:prSet/>
      <dgm:spPr/>
      <dgm:t>
        <a:bodyPr/>
        <a:lstStyle/>
        <a:p>
          <a:endParaRPr lang="ru-RU"/>
        </a:p>
      </dgm:t>
    </dgm:pt>
    <dgm:pt modelId="{465D598D-F671-41A2-A96F-889810BC2E3D}" type="parTrans" cxnId="{171B0608-89DF-418C-8EE4-257F1397CE58}">
      <dgm:prSet/>
      <dgm:spPr/>
      <dgm:t>
        <a:bodyPr/>
        <a:lstStyle/>
        <a:p>
          <a:endParaRPr lang="ru-RU"/>
        </a:p>
      </dgm:t>
    </dgm:pt>
    <dgm:pt modelId="{47DA5961-A30B-4107-81C2-AC22DD64697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993300"/>
              </a:solidFill>
            </a:rPr>
            <a:t>28 620,9</a:t>
          </a:r>
          <a:endParaRPr lang="ru-RU" sz="1400" b="1" dirty="0">
            <a:solidFill>
              <a:srgbClr val="993300"/>
            </a:solidFill>
          </a:endParaRPr>
        </a:p>
      </dgm:t>
    </dgm:pt>
    <dgm:pt modelId="{B516DC69-C110-47F5-9431-F5A263620E0D}" type="sibTrans" cxnId="{4F5029B7-1856-4CB4-9973-76513BD809BF}">
      <dgm:prSet/>
      <dgm:spPr/>
      <dgm:t>
        <a:bodyPr/>
        <a:lstStyle/>
        <a:p>
          <a:endParaRPr lang="ru-RU"/>
        </a:p>
      </dgm:t>
    </dgm:pt>
    <dgm:pt modelId="{32A35DFA-F2BA-4771-95FE-4868B5C9AC3D}" type="parTrans" cxnId="{4F5029B7-1856-4CB4-9973-76513BD809BF}">
      <dgm:prSet/>
      <dgm:spPr/>
      <dgm:t>
        <a:bodyPr/>
        <a:lstStyle/>
        <a:p>
          <a:endParaRPr lang="ru-RU"/>
        </a:p>
      </dgm:t>
    </dgm:pt>
    <dgm:pt modelId="{C33AB121-0293-49E5-AB49-FE2D7D1D8622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4">
                  <a:lumMod val="75000"/>
                </a:schemeClr>
              </a:solidFill>
            </a:rPr>
            <a:t>МБТ ОБЩЕГО ХАРАКТЕРА БЮДЖЕТАМ БЮДЖЕТНОЙ СИСТЕМЫ РОССИЙСКОЙ ФЕДЕРАЦИИ</a:t>
          </a:r>
          <a:endParaRPr lang="ru-RU" sz="1400" b="1" dirty="0">
            <a:solidFill>
              <a:schemeClr val="accent4">
                <a:lumMod val="75000"/>
              </a:schemeClr>
            </a:solidFill>
          </a:endParaRPr>
        </a:p>
      </dgm:t>
    </dgm:pt>
    <dgm:pt modelId="{D5C6A45E-A53F-4100-983A-9D51F6F6D66B}" type="sibTrans" cxnId="{6C08A9EF-3D38-4A08-8C18-EEA5C82F57C3}">
      <dgm:prSet/>
      <dgm:spPr/>
      <dgm:t>
        <a:bodyPr/>
        <a:lstStyle/>
        <a:p>
          <a:endParaRPr lang="ru-RU"/>
        </a:p>
      </dgm:t>
    </dgm:pt>
    <dgm:pt modelId="{5CE58182-15BB-4275-A751-81B818F7727F}" type="parTrans" cxnId="{6C08A9EF-3D38-4A08-8C18-EEA5C82F57C3}">
      <dgm:prSet/>
      <dgm:spPr/>
      <dgm:t>
        <a:bodyPr/>
        <a:lstStyle/>
        <a:p>
          <a:endParaRPr lang="ru-RU"/>
        </a:p>
      </dgm:t>
    </dgm:pt>
    <dgm:pt modelId="{4E94A010-26DA-410C-9A97-5493AB6F12E9}" type="pres">
      <dgm:prSet presAssocID="{96B27C17-815F-4621-BBC4-759C65D0D9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5CEF72-3694-4298-8432-AE442DF205EA}" type="pres">
      <dgm:prSet presAssocID="{C33AB121-0293-49E5-AB49-FE2D7D1D8622}" presName="node" presStyleLbl="node1" presStyleIdx="0" presStyleCnt="4" custScaleX="505052" custScaleY="98082" custLinFactNeighborX="1721" custLinFactNeighborY="-204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C820D-2C4A-4633-BEB5-0A63D4B02790}" type="pres">
      <dgm:prSet presAssocID="{D5C6A45E-A53F-4100-983A-9D51F6F6D66B}" presName="sibTrans" presStyleLbl="sibTrans2D1" presStyleIdx="0" presStyleCnt="3"/>
      <dgm:spPr/>
      <dgm:t>
        <a:bodyPr/>
        <a:lstStyle/>
        <a:p>
          <a:endParaRPr lang="ru-RU"/>
        </a:p>
      </dgm:t>
    </dgm:pt>
    <dgm:pt modelId="{1FF12AE3-77A2-4F0C-A353-8FA86D52C7DC}" type="pres">
      <dgm:prSet presAssocID="{D5C6A45E-A53F-4100-983A-9D51F6F6D66B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E71B42F7-A24A-476C-8F71-F43D72906C9D}" type="pres">
      <dgm:prSet presAssocID="{47DA5961-A30B-4107-81C2-AC22DD64697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51253-6856-40FE-80F5-A4D40BFC3E84}" type="pres">
      <dgm:prSet presAssocID="{B516DC69-C110-47F5-9431-F5A263620E0D}" presName="sibTrans" presStyleLbl="sibTrans2D1" presStyleIdx="1" presStyleCnt="3"/>
      <dgm:spPr/>
      <dgm:t>
        <a:bodyPr/>
        <a:lstStyle/>
        <a:p>
          <a:endParaRPr lang="ru-RU"/>
        </a:p>
      </dgm:t>
    </dgm:pt>
    <dgm:pt modelId="{9FE8D476-9AD3-4F3B-AFAA-A3FC2D872D7F}" type="pres">
      <dgm:prSet presAssocID="{B516DC69-C110-47F5-9431-F5A263620E0D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ACA0787-865E-4C25-9A68-661D4A853F78}" type="pres">
      <dgm:prSet presAssocID="{F24DFB54-CB44-4BAA-8794-6FA21D4AAE4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9ED12-E084-4DC4-98CF-37607064BB5A}" type="pres">
      <dgm:prSet presAssocID="{B86BE429-4CDC-4FFE-8021-868F1743F186}" presName="sibTrans" presStyleLbl="sibTrans2D1" presStyleIdx="2" presStyleCnt="3"/>
      <dgm:spPr/>
      <dgm:t>
        <a:bodyPr/>
        <a:lstStyle/>
        <a:p>
          <a:endParaRPr lang="ru-RU"/>
        </a:p>
      </dgm:t>
    </dgm:pt>
    <dgm:pt modelId="{230D179E-8146-4374-874B-7C32B3343DF2}" type="pres">
      <dgm:prSet presAssocID="{B86BE429-4CDC-4FFE-8021-868F1743F186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87BF698E-336F-4373-A7EF-4D1F50701774}" type="pres">
      <dgm:prSet presAssocID="{2152AB17-5D98-4FF8-98FD-18BA0E8F816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DEBB0D-2F22-4DA8-A910-71A6A1D369DE}" type="presOf" srcId="{B516DC69-C110-47F5-9431-F5A263620E0D}" destId="{5C551253-6856-40FE-80F5-A4D40BFC3E84}" srcOrd="0" destOrd="0" presId="urn:microsoft.com/office/officeart/2005/8/layout/process1"/>
    <dgm:cxn modelId="{A6C929B2-94E6-4031-8728-B81CEC0D20C8}" srcId="{96B27C17-815F-4621-BBC4-759C65D0D908}" destId="{2152AB17-5D98-4FF8-98FD-18BA0E8F8161}" srcOrd="3" destOrd="0" parTransId="{D3C78667-FD6E-4D53-9242-0D259CBFCAE4}" sibTransId="{0F50E182-3913-406A-A4EF-1203D086FC06}"/>
    <dgm:cxn modelId="{6E9C7ED2-B5FB-4BAA-BAE4-CCAD1ABF4AC5}" type="presOf" srcId="{B86BE429-4CDC-4FFE-8021-868F1743F186}" destId="{CB19ED12-E084-4DC4-98CF-37607064BB5A}" srcOrd="0" destOrd="0" presId="urn:microsoft.com/office/officeart/2005/8/layout/process1"/>
    <dgm:cxn modelId="{4F5029B7-1856-4CB4-9973-76513BD809BF}" srcId="{96B27C17-815F-4621-BBC4-759C65D0D908}" destId="{47DA5961-A30B-4107-81C2-AC22DD646975}" srcOrd="1" destOrd="0" parTransId="{32A35DFA-F2BA-4771-95FE-4868B5C9AC3D}" sibTransId="{B516DC69-C110-47F5-9431-F5A263620E0D}"/>
    <dgm:cxn modelId="{171B0608-89DF-418C-8EE4-257F1397CE58}" srcId="{96B27C17-815F-4621-BBC4-759C65D0D908}" destId="{F24DFB54-CB44-4BAA-8794-6FA21D4AAE41}" srcOrd="2" destOrd="0" parTransId="{465D598D-F671-41A2-A96F-889810BC2E3D}" sibTransId="{B86BE429-4CDC-4FFE-8021-868F1743F186}"/>
    <dgm:cxn modelId="{D537D2F1-C546-4956-8003-94433149804E}" type="presOf" srcId="{47DA5961-A30B-4107-81C2-AC22DD646975}" destId="{E71B42F7-A24A-476C-8F71-F43D72906C9D}" srcOrd="0" destOrd="0" presId="urn:microsoft.com/office/officeart/2005/8/layout/process1"/>
    <dgm:cxn modelId="{B9453E09-C750-44BA-9365-7E530590770D}" type="presOf" srcId="{C33AB121-0293-49E5-AB49-FE2D7D1D8622}" destId="{2C5CEF72-3694-4298-8432-AE442DF205EA}" srcOrd="0" destOrd="0" presId="urn:microsoft.com/office/officeart/2005/8/layout/process1"/>
    <dgm:cxn modelId="{6C08A9EF-3D38-4A08-8C18-EEA5C82F57C3}" srcId="{96B27C17-815F-4621-BBC4-759C65D0D908}" destId="{C33AB121-0293-49E5-AB49-FE2D7D1D8622}" srcOrd="0" destOrd="0" parTransId="{5CE58182-15BB-4275-A751-81B818F7727F}" sibTransId="{D5C6A45E-A53F-4100-983A-9D51F6F6D66B}"/>
    <dgm:cxn modelId="{B6817040-6668-4083-B2B9-895BBC787771}" type="presOf" srcId="{96B27C17-815F-4621-BBC4-759C65D0D908}" destId="{4E94A010-26DA-410C-9A97-5493AB6F12E9}" srcOrd="0" destOrd="0" presId="urn:microsoft.com/office/officeart/2005/8/layout/process1"/>
    <dgm:cxn modelId="{576F4AFC-56BC-46B9-8AD7-D3980EA15660}" type="presOf" srcId="{F24DFB54-CB44-4BAA-8794-6FA21D4AAE41}" destId="{BACA0787-865E-4C25-9A68-661D4A853F78}" srcOrd="0" destOrd="0" presId="urn:microsoft.com/office/officeart/2005/8/layout/process1"/>
    <dgm:cxn modelId="{0DFC444B-6B11-4401-B23C-1E4F721467B5}" type="presOf" srcId="{B86BE429-4CDC-4FFE-8021-868F1743F186}" destId="{230D179E-8146-4374-874B-7C32B3343DF2}" srcOrd="1" destOrd="0" presId="urn:microsoft.com/office/officeart/2005/8/layout/process1"/>
    <dgm:cxn modelId="{4E0F5C2B-EF0C-44C4-AC2B-30647B0C8BA9}" type="presOf" srcId="{D5C6A45E-A53F-4100-983A-9D51F6F6D66B}" destId="{1FF12AE3-77A2-4F0C-A353-8FA86D52C7DC}" srcOrd="1" destOrd="0" presId="urn:microsoft.com/office/officeart/2005/8/layout/process1"/>
    <dgm:cxn modelId="{3B13C62E-E7B0-4474-9B3C-402DCCE76A0F}" type="presOf" srcId="{B516DC69-C110-47F5-9431-F5A263620E0D}" destId="{9FE8D476-9AD3-4F3B-AFAA-A3FC2D872D7F}" srcOrd="1" destOrd="0" presId="urn:microsoft.com/office/officeart/2005/8/layout/process1"/>
    <dgm:cxn modelId="{E261633E-E71C-4084-8EDA-AC782443B5F8}" type="presOf" srcId="{2152AB17-5D98-4FF8-98FD-18BA0E8F8161}" destId="{87BF698E-336F-4373-A7EF-4D1F50701774}" srcOrd="0" destOrd="0" presId="urn:microsoft.com/office/officeart/2005/8/layout/process1"/>
    <dgm:cxn modelId="{D831F09E-1B65-4491-A29F-FC9EABFAE6EF}" type="presOf" srcId="{D5C6A45E-A53F-4100-983A-9D51F6F6D66B}" destId="{8A7C820D-2C4A-4633-BEB5-0A63D4B02790}" srcOrd="0" destOrd="0" presId="urn:microsoft.com/office/officeart/2005/8/layout/process1"/>
    <dgm:cxn modelId="{D064012B-FB77-4924-9530-64E23F7131C4}" type="presParOf" srcId="{4E94A010-26DA-410C-9A97-5493AB6F12E9}" destId="{2C5CEF72-3694-4298-8432-AE442DF205EA}" srcOrd="0" destOrd="0" presId="urn:microsoft.com/office/officeart/2005/8/layout/process1"/>
    <dgm:cxn modelId="{660113C5-5DDA-44F2-91CB-D185907DADFA}" type="presParOf" srcId="{4E94A010-26DA-410C-9A97-5493AB6F12E9}" destId="{8A7C820D-2C4A-4633-BEB5-0A63D4B02790}" srcOrd="1" destOrd="0" presId="urn:microsoft.com/office/officeart/2005/8/layout/process1"/>
    <dgm:cxn modelId="{59E02F84-2B46-4608-BC1E-1010B78902B2}" type="presParOf" srcId="{8A7C820D-2C4A-4633-BEB5-0A63D4B02790}" destId="{1FF12AE3-77A2-4F0C-A353-8FA86D52C7DC}" srcOrd="0" destOrd="0" presId="urn:microsoft.com/office/officeart/2005/8/layout/process1"/>
    <dgm:cxn modelId="{26226B4C-8CEB-415D-AE5F-9949ABBC425A}" type="presParOf" srcId="{4E94A010-26DA-410C-9A97-5493AB6F12E9}" destId="{E71B42F7-A24A-476C-8F71-F43D72906C9D}" srcOrd="2" destOrd="0" presId="urn:microsoft.com/office/officeart/2005/8/layout/process1"/>
    <dgm:cxn modelId="{502F33A3-82AC-4221-9A5C-9F632D4B1BF1}" type="presParOf" srcId="{4E94A010-26DA-410C-9A97-5493AB6F12E9}" destId="{5C551253-6856-40FE-80F5-A4D40BFC3E84}" srcOrd="3" destOrd="0" presId="urn:microsoft.com/office/officeart/2005/8/layout/process1"/>
    <dgm:cxn modelId="{E2371165-8189-47C6-A7E2-31CDE4157AB0}" type="presParOf" srcId="{5C551253-6856-40FE-80F5-A4D40BFC3E84}" destId="{9FE8D476-9AD3-4F3B-AFAA-A3FC2D872D7F}" srcOrd="0" destOrd="0" presId="urn:microsoft.com/office/officeart/2005/8/layout/process1"/>
    <dgm:cxn modelId="{1A399731-251E-41AD-B907-4AB82E41DEA0}" type="presParOf" srcId="{4E94A010-26DA-410C-9A97-5493AB6F12E9}" destId="{BACA0787-865E-4C25-9A68-661D4A853F78}" srcOrd="4" destOrd="0" presId="urn:microsoft.com/office/officeart/2005/8/layout/process1"/>
    <dgm:cxn modelId="{F1546B53-2722-4B47-A47C-812633A36298}" type="presParOf" srcId="{4E94A010-26DA-410C-9A97-5493AB6F12E9}" destId="{CB19ED12-E084-4DC4-98CF-37607064BB5A}" srcOrd="5" destOrd="0" presId="urn:microsoft.com/office/officeart/2005/8/layout/process1"/>
    <dgm:cxn modelId="{C6DF9918-C3E1-4A81-B41B-A3251887E247}" type="presParOf" srcId="{CB19ED12-E084-4DC4-98CF-37607064BB5A}" destId="{230D179E-8146-4374-874B-7C32B3343DF2}" srcOrd="0" destOrd="0" presId="urn:microsoft.com/office/officeart/2005/8/layout/process1"/>
    <dgm:cxn modelId="{52E065E0-C5FE-4654-93E8-070DF108C299}" type="presParOf" srcId="{4E94A010-26DA-410C-9A97-5493AB6F12E9}" destId="{87BF698E-336F-4373-A7EF-4D1F5070177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6B27C17-815F-4621-BBC4-759C65D0D908}" type="doc">
      <dgm:prSet loTypeId="urn:microsoft.com/office/officeart/2005/8/layout/process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33AB121-0293-49E5-AB49-FE2D7D1D8622}">
      <dgm:prSet phldrT="[Текст]" custT="1"/>
      <dgm:spPr>
        <a:gradFill flip="none" rotWithShape="0">
          <a:gsLst>
            <a:gs pos="0">
              <a:schemeClr val="accent2">
                <a:lumMod val="75000"/>
                <a:tint val="66000"/>
                <a:satMod val="160000"/>
              </a:schemeClr>
            </a:gs>
            <a:gs pos="50000">
              <a:schemeClr val="accent2">
                <a:lumMod val="75000"/>
                <a:tint val="44500"/>
                <a:satMod val="160000"/>
              </a:schemeClr>
            </a:gs>
            <a:gs pos="100000">
              <a:schemeClr val="accent2">
                <a:lumMod val="75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 w="571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ИТОГО РАСХОДОВ</a:t>
          </a:r>
          <a:endParaRPr lang="ru-RU" sz="1400" b="1" dirty="0">
            <a:solidFill>
              <a:schemeClr val="accent4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5CE58182-15BB-4275-A751-81B818F7727F}" type="parTrans" cxnId="{6C08A9EF-3D38-4A08-8C18-EEA5C82F57C3}">
      <dgm:prSet/>
      <dgm:spPr/>
      <dgm:t>
        <a:bodyPr/>
        <a:lstStyle/>
        <a:p>
          <a:endParaRPr lang="ru-RU"/>
        </a:p>
      </dgm:t>
    </dgm:pt>
    <dgm:pt modelId="{D5C6A45E-A53F-4100-983A-9D51F6F6D66B}" type="sibTrans" cxnId="{6C08A9EF-3D38-4A08-8C18-EEA5C82F57C3}">
      <dgm:prSet/>
      <dgm:spPr/>
      <dgm:t>
        <a:bodyPr/>
        <a:lstStyle/>
        <a:p>
          <a:endParaRPr lang="ru-RU"/>
        </a:p>
      </dgm:t>
    </dgm:pt>
    <dgm:pt modelId="{47DA5961-A30B-4107-81C2-AC22DD646975}">
      <dgm:prSet phldrT="[Текст]" custT="1"/>
      <dgm:spPr>
        <a:gradFill flip="none" rotWithShape="0">
          <a:gsLst>
            <a:gs pos="0">
              <a:schemeClr val="accent2">
                <a:lumMod val="75000"/>
                <a:tint val="66000"/>
                <a:satMod val="160000"/>
              </a:schemeClr>
            </a:gs>
            <a:gs pos="50000">
              <a:schemeClr val="accent2">
                <a:lumMod val="75000"/>
                <a:tint val="44500"/>
                <a:satMod val="160000"/>
              </a:schemeClr>
            </a:gs>
            <a:gs pos="100000">
              <a:schemeClr val="accent2">
                <a:lumMod val="75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1" dirty="0" smtClean="0">
              <a:solidFill>
                <a:schemeClr val="accent4">
                  <a:lumMod val="75000"/>
                </a:schemeClr>
              </a:solidFill>
            </a:rPr>
            <a:t>460 979,6</a:t>
          </a:r>
          <a:endParaRPr lang="ru-RU" sz="1400" b="1" dirty="0">
            <a:solidFill>
              <a:schemeClr val="accent4">
                <a:lumMod val="75000"/>
              </a:schemeClr>
            </a:solidFill>
          </a:endParaRPr>
        </a:p>
      </dgm:t>
    </dgm:pt>
    <dgm:pt modelId="{32A35DFA-F2BA-4771-95FE-4868B5C9AC3D}" type="parTrans" cxnId="{4F5029B7-1856-4CB4-9973-76513BD809BF}">
      <dgm:prSet/>
      <dgm:spPr/>
      <dgm:t>
        <a:bodyPr/>
        <a:lstStyle/>
        <a:p>
          <a:endParaRPr lang="ru-RU"/>
        </a:p>
      </dgm:t>
    </dgm:pt>
    <dgm:pt modelId="{B516DC69-C110-47F5-9431-F5A263620E0D}" type="sibTrans" cxnId="{4F5029B7-1856-4CB4-9973-76513BD809BF}">
      <dgm:prSet/>
      <dgm:spPr/>
      <dgm:t>
        <a:bodyPr/>
        <a:lstStyle/>
        <a:p>
          <a:endParaRPr lang="ru-RU"/>
        </a:p>
      </dgm:t>
    </dgm:pt>
    <dgm:pt modelId="{F24DFB54-CB44-4BAA-8794-6FA21D4AAE41}">
      <dgm:prSet phldrT="[Текст]" custT="1"/>
      <dgm:spPr>
        <a:gradFill flip="none" rotWithShape="0">
          <a:gsLst>
            <a:gs pos="0">
              <a:srgbClr val="FF9900">
                <a:tint val="66000"/>
                <a:satMod val="160000"/>
              </a:srgbClr>
            </a:gs>
            <a:gs pos="50000">
              <a:srgbClr val="FF9900">
                <a:tint val="44500"/>
                <a:satMod val="160000"/>
              </a:srgbClr>
            </a:gs>
            <a:gs pos="100000">
              <a:srgbClr val="FF99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1" dirty="0" smtClean="0">
              <a:solidFill>
                <a:schemeClr val="accent4">
                  <a:lumMod val="75000"/>
                </a:schemeClr>
              </a:solidFill>
            </a:rPr>
            <a:t>439 265,8</a:t>
          </a:r>
          <a:endParaRPr lang="ru-RU" sz="1400" b="1" dirty="0">
            <a:solidFill>
              <a:schemeClr val="accent4">
                <a:lumMod val="75000"/>
              </a:schemeClr>
            </a:solidFill>
          </a:endParaRPr>
        </a:p>
      </dgm:t>
    </dgm:pt>
    <dgm:pt modelId="{465D598D-F671-41A2-A96F-889810BC2E3D}" type="parTrans" cxnId="{171B0608-89DF-418C-8EE4-257F1397CE58}">
      <dgm:prSet/>
      <dgm:spPr/>
      <dgm:t>
        <a:bodyPr/>
        <a:lstStyle/>
        <a:p>
          <a:endParaRPr lang="ru-RU"/>
        </a:p>
      </dgm:t>
    </dgm:pt>
    <dgm:pt modelId="{B86BE429-4CDC-4FFE-8021-868F1743F186}" type="sibTrans" cxnId="{171B0608-89DF-418C-8EE4-257F1397CE58}">
      <dgm:prSet/>
      <dgm:spPr/>
      <dgm:t>
        <a:bodyPr/>
        <a:lstStyle/>
        <a:p>
          <a:endParaRPr lang="ru-RU"/>
        </a:p>
      </dgm:t>
    </dgm:pt>
    <dgm:pt modelId="{2152AB17-5D98-4FF8-98FD-18BA0E8F8161}">
      <dgm:prSet phldrT="[Текст]" custT="1"/>
      <dgm:spPr>
        <a:gradFill flip="none" rotWithShape="0">
          <a:gsLst>
            <a:gs pos="0">
              <a:srgbClr val="FF9900">
                <a:tint val="66000"/>
                <a:satMod val="160000"/>
              </a:srgbClr>
            </a:gs>
            <a:gs pos="50000">
              <a:srgbClr val="FF9900">
                <a:tint val="44500"/>
                <a:satMod val="160000"/>
              </a:srgbClr>
            </a:gs>
            <a:gs pos="100000">
              <a:srgbClr val="FF99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1" dirty="0" smtClean="0">
              <a:solidFill>
                <a:schemeClr val="accent4">
                  <a:lumMod val="75000"/>
                </a:schemeClr>
              </a:solidFill>
            </a:rPr>
            <a:t>456 983,4</a:t>
          </a:r>
          <a:endParaRPr lang="ru-RU" sz="1400" b="1" dirty="0">
            <a:solidFill>
              <a:schemeClr val="accent4">
                <a:lumMod val="75000"/>
              </a:schemeClr>
            </a:solidFill>
          </a:endParaRPr>
        </a:p>
      </dgm:t>
    </dgm:pt>
    <dgm:pt modelId="{D3C78667-FD6E-4D53-9242-0D259CBFCAE4}" type="parTrans" cxnId="{A6C929B2-94E6-4031-8728-B81CEC0D20C8}">
      <dgm:prSet/>
      <dgm:spPr/>
      <dgm:t>
        <a:bodyPr/>
        <a:lstStyle/>
        <a:p>
          <a:endParaRPr lang="ru-RU"/>
        </a:p>
      </dgm:t>
    </dgm:pt>
    <dgm:pt modelId="{0F50E182-3913-406A-A4EF-1203D086FC06}" type="sibTrans" cxnId="{A6C929B2-94E6-4031-8728-B81CEC0D20C8}">
      <dgm:prSet/>
      <dgm:spPr/>
      <dgm:t>
        <a:bodyPr/>
        <a:lstStyle/>
        <a:p>
          <a:endParaRPr lang="ru-RU"/>
        </a:p>
      </dgm:t>
    </dgm:pt>
    <dgm:pt modelId="{4E94A010-26DA-410C-9A97-5493AB6F12E9}" type="pres">
      <dgm:prSet presAssocID="{96B27C17-815F-4621-BBC4-759C65D0D9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5CEF72-3694-4298-8432-AE442DF205EA}" type="pres">
      <dgm:prSet presAssocID="{C33AB121-0293-49E5-AB49-FE2D7D1D8622}" presName="node" presStyleLbl="node1" presStyleIdx="0" presStyleCnt="4" custScaleX="505052" custScaleY="98082" custLinFactNeighborX="150" custLinFactNeighborY="-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C820D-2C4A-4633-BEB5-0A63D4B02790}" type="pres">
      <dgm:prSet presAssocID="{D5C6A45E-A53F-4100-983A-9D51F6F6D66B}" presName="sibTrans" presStyleLbl="sibTrans2D1" presStyleIdx="0" presStyleCnt="3"/>
      <dgm:spPr/>
      <dgm:t>
        <a:bodyPr/>
        <a:lstStyle/>
        <a:p>
          <a:endParaRPr lang="ru-RU"/>
        </a:p>
      </dgm:t>
    </dgm:pt>
    <dgm:pt modelId="{1FF12AE3-77A2-4F0C-A353-8FA86D52C7DC}" type="pres">
      <dgm:prSet presAssocID="{D5C6A45E-A53F-4100-983A-9D51F6F6D66B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E71B42F7-A24A-476C-8F71-F43D72906C9D}" type="pres">
      <dgm:prSet presAssocID="{47DA5961-A30B-4107-81C2-AC22DD64697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51253-6856-40FE-80F5-A4D40BFC3E84}" type="pres">
      <dgm:prSet presAssocID="{B516DC69-C110-47F5-9431-F5A263620E0D}" presName="sibTrans" presStyleLbl="sibTrans2D1" presStyleIdx="1" presStyleCnt="3"/>
      <dgm:spPr/>
      <dgm:t>
        <a:bodyPr/>
        <a:lstStyle/>
        <a:p>
          <a:endParaRPr lang="ru-RU"/>
        </a:p>
      </dgm:t>
    </dgm:pt>
    <dgm:pt modelId="{9FE8D476-9AD3-4F3B-AFAA-A3FC2D872D7F}" type="pres">
      <dgm:prSet presAssocID="{B516DC69-C110-47F5-9431-F5A263620E0D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ACA0787-865E-4C25-9A68-661D4A853F78}" type="pres">
      <dgm:prSet presAssocID="{F24DFB54-CB44-4BAA-8794-6FA21D4AAE4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9ED12-E084-4DC4-98CF-37607064BB5A}" type="pres">
      <dgm:prSet presAssocID="{B86BE429-4CDC-4FFE-8021-868F1743F186}" presName="sibTrans" presStyleLbl="sibTrans2D1" presStyleIdx="2" presStyleCnt="3"/>
      <dgm:spPr/>
      <dgm:t>
        <a:bodyPr/>
        <a:lstStyle/>
        <a:p>
          <a:endParaRPr lang="ru-RU"/>
        </a:p>
      </dgm:t>
    </dgm:pt>
    <dgm:pt modelId="{230D179E-8146-4374-874B-7C32B3343DF2}" type="pres">
      <dgm:prSet presAssocID="{B86BE429-4CDC-4FFE-8021-868F1743F186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87BF698E-336F-4373-A7EF-4D1F50701774}" type="pres">
      <dgm:prSet presAssocID="{2152AB17-5D98-4FF8-98FD-18BA0E8F816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85AEE5-795D-416D-9A55-6ED2B5B1544E}" type="presOf" srcId="{47DA5961-A30B-4107-81C2-AC22DD646975}" destId="{E71B42F7-A24A-476C-8F71-F43D72906C9D}" srcOrd="0" destOrd="0" presId="urn:microsoft.com/office/officeart/2005/8/layout/process1"/>
    <dgm:cxn modelId="{A6C929B2-94E6-4031-8728-B81CEC0D20C8}" srcId="{96B27C17-815F-4621-BBC4-759C65D0D908}" destId="{2152AB17-5D98-4FF8-98FD-18BA0E8F8161}" srcOrd="3" destOrd="0" parTransId="{D3C78667-FD6E-4D53-9242-0D259CBFCAE4}" sibTransId="{0F50E182-3913-406A-A4EF-1203D086FC06}"/>
    <dgm:cxn modelId="{1B47C97B-2874-4E54-9AC1-63F318ABB65D}" type="presOf" srcId="{B516DC69-C110-47F5-9431-F5A263620E0D}" destId="{5C551253-6856-40FE-80F5-A4D40BFC3E84}" srcOrd="0" destOrd="0" presId="urn:microsoft.com/office/officeart/2005/8/layout/process1"/>
    <dgm:cxn modelId="{15F7A620-F4CE-4A2D-A85A-7C02A1ABEC17}" type="presOf" srcId="{C33AB121-0293-49E5-AB49-FE2D7D1D8622}" destId="{2C5CEF72-3694-4298-8432-AE442DF205EA}" srcOrd="0" destOrd="0" presId="urn:microsoft.com/office/officeart/2005/8/layout/process1"/>
    <dgm:cxn modelId="{4F5029B7-1856-4CB4-9973-76513BD809BF}" srcId="{96B27C17-815F-4621-BBC4-759C65D0D908}" destId="{47DA5961-A30B-4107-81C2-AC22DD646975}" srcOrd="1" destOrd="0" parTransId="{32A35DFA-F2BA-4771-95FE-4868B5C9AC3D}" sibTransId="{B516DC69-C110-47F5-9431-F5A263620E0D}"/>
    <dgm:cxn modelId="{171B0608-89DF-418C-8EE4-257F1397CE58}" srcId="{96B27C17-815F-4621-BBC4-759C65D0D908}" destId="{F24DFB54-CB44-4BAA-8794-6FA21D4AAE41}" srcOrd="2" destOrd="0" parTransId="{465D598D-F671-41A2-A96F-889810BC2E3D}" sibTransId="{B86BE429-4CDC-4FFE-8021-868F1743F186}"/>
    <dgm:cxn modelId="{5D251B12-78D1-46F8-92E2-4124AEE2CB0C}" type="presOf" srcId="{96B27C17-815F-4621-BBC4-759C65D0D908}" destId="{4E94A010-26DA-410C-9A97-5493AB6F12E9}" srcOrd="0" destOrd="0" presId="urn:microsoft.com/office/officeart/2005/8/layout/process1"/>
    <dgm:cxn modelId="{6C08A9EF-3D38-4A08-8C18-EEA5C82F57C3}" srcId="{96B27C17-815F-4621-BBC4-759C65D0D908}" destId="{C33AB121-0293-49E5-AB49-FE2D7D1D8622}" srcOrd="0" destOrd="0" parTransId="{5CE58182-15BB-4275-A751-81B818F7727F}" sibTransId="{D5C6A45E-A53F-4100-983A-9D51F6F6D66B}"/>
    <dgm:cxn modelId="{B7A5A171-DBBA-41D3-B7A0-5420CD21564E}" type="presOf" srcId="{B516DC69-C110-47F5-9431-F5A263620E0D}" destId="{9FE8D476-9AD3-4F3B-AFAA-A3FC2D872D7F}" srcOrd="1" destOrd="0" presId="urn:microsoft.com/office/officeart/2005/8/layout/process1"/>
    <dgm:cxn modelId="{23CC7515-9B2B-479B-985F-6C1C91412521}" type="presOf" srcId="{B86BE429-4CDC-4FFE-8021-868F1743F186}" destId="{CB19ED12-E084-4DC4-98CF-37607064BB5A}" srcOrd="0" destOrd="0" presId="urn:microsoft.com/office/officeart/2005/8/layout/process1"/>
    <dgm:cxn modelId="{49BCB128-A46D-461E-9C7B-6CB130756857}" type="presOf" srcId="{2152AB17-5D98-4FF8-98FD-18BA0E8F8161}" destId="{87BF698E-336F-4373-A7EF-4D1F50701774}" srcOrd="0" destOrd="0" presId="urn:microsoft.com/office/officeart/2005/8/layout/process1"/>
    <dgm:cxn modelId="{6A23E1EE-5C90-4C55-B415-12578437796F}" type="presOf" srcId="{D5C6A45E-A53F-4100-983A-9D51F6F6D66B}" destId="{8A7C820D-2C4A-4633-BEB5-0A63D4B02790}" srcOrd="0" destOrd="0" presId="urn:microsoft.com/office/officeart/2005/8/layout/process1"/>
    <dgm:cxn modelId="{D0F5C475-68ED-4953-A26F-0E01A49EE302}" type="presOf" srcId="{F24DFB54-CB44-4BAA-8794-6FA21D4AAE41}" destId="{BACA0787-865E-4C25-9A68-661D4A853F78}" srcOrd="0" destOrd="0" presId="urn:microsoft.com/office/officeart/2005/8/layout/process1"/>
    <dgm:cxn modelId="{36558B10-70C1-4EC4-AE12-DEAEB72D145D}" type="presOf" srcId="{B86BE429-4CDC-4FFE-8021-868F1743F186}" destId="{230D179E-8146-4374-874B-7C32B3343DF2}" srcOrd="1" destOrd="0" presId="urn:microsoft.com/office/officeart/2005/8/layout/process1"/>
    <dgm:cxn modelId="{D4F1A1EB-B7E4-4944-8496-BF92818B43C0}" type="presOf" srcId="{D5C6A45E-A53F-4100-983A-9D51F6F6D66B}" destId="{1FF12AE3-77A2-4F0C-A353-8FA86D52C7DC}" srcOrd="1" destOrd="0" presId="urn:microsoft.com/office/officeart/2005/8/layout/process1"/>
    <dgm:cxn modelId="{53E8FF52-CC1A-4624-9F84-B4E458817B9F}" type="presParOf" srcId="{4E94A010-26DA-410C-9A97-5493AB6F12E9}" destId="{2C5CEF72-3694-4298-8432-AE442DF205EA}" srcOrd="0" destOrd="0" presId="urn:microsoft.com/office/officeart/2005/8/layout/process1"/>
    <dgm:cxn modelId="{CE7B07C8-DDE6-4CFE-BB03-1A8718D63115}" type="presParOf" srcId="{4E94A010-26DA-410C-9A97-5493AB6F12E9}" destId="{8A7C820D-2C4A-4633-BEB5-0A63D4B02790}" srcOrd="1" destOrd="0" presId="urn:microsoft.com/office/officeart/2005/8/layout/process1"/>
    <dgm:cxn modelId="{133D4715-D6CF-4269-870F-CF543F52692E}" type="presParOf" srcId="{8A7C820D-2C4A-4633-BEB5-0A63D4B02790}" destId="{1FF12AE3-77A2-4F0C-A353-8FA86D52C7DC}" srcOrd="0" destOrd="0" presId="urn:microsoft.com/office/officeart/2005/8/layout/process1"/>
    <dgm:cxn modelId="{6589C089-5092-4825-9246-897F757E9CFA}" type="presParOf" srcId="{4E94A010-26DA-410C-9A97-5493AB6F12E9}" destId="{E71B42F7-A24A-476C-8F71-F43D72906C9D}" srcOrd="2" destOrd="0" presId="urn:microsoft.com/office/officeart/2005/8/layout/process1"/>
    <dgm:cxn modelId="{662100A4-96DF-4CE2-8676-423605B5E644}" type="presParOf" srcId="{4E94A010-26DA-410C-9A97-5493AB6F12E9}" destId="{5C551253-6856-40FE-80F5-A4D40BFC3E84}" srcOrd="3" destOrd="0" presId="urn:microsoft.com/office/officeart/2005/8/layout/process1"/>
    <dgm:cxn modelId="{EED61C4B-E50C-4413-93FB-51A417172182}" type="presParOf" srcId="{5C551253-6856-40FE-80F5-A4D40BFC3E84}" destId="{9FE8D476-9AD3-4F3B-AFAA-A3FC2D872D7F}" srcOrd="0" destOrd="0" presId="urn:microsoft.com/office/officeart/2005/8/layout/process1"/>
    <dgm:cxn modelId="{D8E94668-D8C3-4F7B-9FDF-FB4E0E3F2CCA}" type="presParOf" srcId="{4E94A010-26DA-410C-9A97-5493AB6F12E9}" destId="{BACA0787-865E-4C25-9A68-661D4A853F78}" srcOrd="4" destOrd="0" presId="urn:microsoft.com/office/officeart/2005/8/layout/process1"/>
    <dgm:cxn modelId="{ABA68759-987F-432D-8699-EFD4FFA7BB8D}" type="presParOf" srcId="{4E94A010-26DA-410C-9A97-5493AB6F12E9}" destId="{CB19ED12-E084-4DC4-98CF-37607064BB5A}" srcOrd="5" destOrd="0" presId="urn:microsoft.com/office/officeart/2005/8/layout/process1"/>
    <dgm:cxn modelId="{E8EE985B-9C69-458B-84B8-1642937B4CDC}" type="presParOf" srcId="{CB19ED12-E084-4DC4-98CF-37607064BB5A}" destId="{230D179E-8146-4374-874B-7C32B3343DF2}" srcOrd="0" destOrd="0" presId="urn:microsoft.com/office/officeart/2005/8/layout/process1"/>
    <dgm:cxn modelId="{2CAAB54A-68F3-4CA3-883A-F61A1308B43B}" type="presParOf" srcId="{4E94A010-26DA-410C-9A97-5493AB6F12E9}" destId="{87BF698E-336F-4373-A7EF-4D1F5070177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5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AC3F34C-C93C-4DE1-A8C5-CA4BDB7623AF}" type="doc">
      <dgm:prSet loTypeId="urn:microsoft.com/office/officeart/2008/layout/AscendingPictureAccentProcess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1EE62CB-6A62-43AD-93EB-7DA36F42ACF3}">
      <dgm:prSet phldrT="[Текст]" custT="1"/>
      <dgm:spPr>
        <a:effectLst>
          <a:glow rad="393700">
            <a:schemeClr val="tx2">
              <a:lumMod val="50000"/>
            </a:schemeClr>
          </a:glo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 prst="angle"/>
        </a:sp3d>
      </dgm:spPr>
      <dgm:t>
        <a:bodyPr/>
        <a:lstStyle/>
        <a:p>
          <a:r>
            <a:rPr lang="ru-RU" sz="1050" b="1" dirty="0" smtClean="0"/>
            <a:t>ОБРАЗОВАНИЕ</a:t>
          </a:r>
          <a:endParaRPr lang="ru-RU" sz="1050" b="1" dirty="0"/>
        </a:p>
      </dgm:t>
    </dgm:pt>
    <dgm:pt modelId="{7AE81867-7AB0-4354-910D-2007304DF420}" type="parTrans" cxnId="{15E4E3F1-FC0C-4022-A4E3-84AB8F9DEE5E}">
      <dgm:prSet/>
      <dgm:spPr/>
      <dgm:t>
        <a:bodyPr/>
        <a:lstStyle/>
        <a:p>
          <a:endParaRPr lang="ru-RU"/>
        </a:p>
      </dgm:t>
    </dgm:pt>
    <dgm:pt modelId="{393E4450-366D-4EB8-8A42-2BD4D124E970}" type="sibTrans" cxnId="{15E4E3F1-FC0C-4022-A4E3-84AB8F9DEE5E}">
      <dgm:prSet/>
      <dgm:spPr>
        <a:solidFill>
          <a:schemeClr val="accent2">
            <a:lumMod val="75000"/>
          </a:schemeClr>
        </a:solidFill>
        <a:ln>
          <a:solidFill>
            <a:srgbClr val="993300"/>
          </a:solidFill>
        </a:ln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 prst="angle"/>
        </a:sp3d>
      </dgm:spPr>
      <dgm:t>
        <a:bodyPr/>
        <a:lstStyle/>
        <a:p>
          <a:endParaRPr lang="ru-RU"/>
        </a:p>
      </dgm:t>
    </dgm:pt>
    <dgm:pt modelId="{4F20A932-B10B-4066-8350-5047707F61CA}">
      <dgm:prSet phldrT="[Текст]" custT="1"/>
      <dgm:spPr>
        <a:effectLst>
          <a:glow rad="254000">
            <a:schemeClr val="tx2">
              <a:lumMod val="50000"/>
              <a:alpha val="86000"/>
            </a:schemeClr>
          </a:glo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 prst="angle"/>
        </a:sp3d>
      </dgm:spPr>
      <dgm:t>
        <a:bodyPr/>
        <a:lstStyle/>
        <a:p>
          <a:pPr algn="r"/>
          <a:r>
            <a:rPr lang="ru-RU" sz="1100" b="1" dirty="0" err="1" smtClean="0"/>
            <a:t>Общегосударствен</a:t>
          </a:r>
          <a:r>
            <a:rPr lang="ru-RU" sz="1100" b="1" dirty="0" smtClean="0"/>
            <a:t>-</a:t>
          </a:r>
        </a:p>
        <a:p>
          <a:pPr algn="r"/>
          <a:r>
            <a:rPr lang="ru-RU" sz="1100" b="1" dirty="0" err="1" smtClean="0"/>
            <a:t>ные</a:t>
          </a:r>
          <a:r>
            <a:rPr lang="ru-RU" sz="1100" b="1" dirty="0" smtClean="0"/>
            <a:t> вопросы</a:t>
          </a:r>
          <a:endParaRPr lang="ru-RU" sz="1100" b="1" dirty="0"/>
        </a:p>
      </dgm:t>
    </dgm:pt>
    <dgm:pt modelId="{C09B4E7B-ECA8-4B54-973E-3CD96E0568F8}" type="parTrans" cxnId="{C8491DFB-C29B-493C-A692-CE004D314A99}">
      <dgm:prSet/>
      <dgm:spPr/>
      <dgm:t>
        <a:bodyPr/>
        <a:lstStyle/>
        <a:p>
          <a:endParaRPr lang="ru-RU"/>
        </a:p>
      </dgm:t>
    </dgm:pt>
    <dgm:pt modelId="{CFF66339-D30E-4BB2-B656-D1C031B62A42}" type="sibTrans" cxnId="{C8491DFB-C29B-493C-A692-CE004D314A99}">
      <dgm:prSet/>
      <dgm:spPr>
        <a:solidFill>
          <a:srgbClr val="7030A0"/>
        </a:solidFill>
        <a:ln>
          <a:solidFill>
            <a:schemeClr val="accent5">
              <a:lumMod val="50000"/>
            </a:schemeClr>
          </a:solidFill>
        </a:ln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 prst="angle"/>
        </a:sp3d>
      </dgm:spPr>
      <dgm:t>
        <a:bodyPr/>
        <a:lstStyle/>
        <a:p>
          <a:endParaRPr lang="ru-RU"/>
        </a:p>
      </dgm:t>
    </dgm:pt>
    <dgm:pt modelId="{84851B0F-BFF4-4462-B632-AFCBA98E215D}">
      <dgm:prSet phldrT="[Текст]" custT="1"/>
      <dgm:spPr>
        <a:effectLst>
          <a:glow rad="266700">
            <a:schemeClr val="tx2">
              <a:lumMod val="50000"/>
            </a:schemeClr>
          </a:glo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 prst="angle"/>
        </a:sp3d>
      </dgm:spPr>
      <dgm:t>
        <a:bodyPr/>
        <a:lstStyle/>
        <a:p>
          <a:pPr algn="ctr"/>
          <a:r>
            <a:rPr lang="ru-RU" sz="1200" b="1" dirty="0" smtClean="0"/>
            <a:t>КУЛЬТУРА</a:t>
          </a:r>
          <a:endParaRPr lang="ru-RU" sz="1200" b="1" dirty="0"/>
        </a:p>
      </dgm:t>
    </dgm:pt>
    <dgm:pt modelId="{0BE0119E-2669-43D9-9AB6-0A66E2A1231C}" type="parTrans" cxnId="{DF0D6436-CAD9-4302-8700-C1624E1B082F}">
      <dgm:prSet/>
      <dgm:spPr/>
      <dgm:t>
        <a:bodyPr/>
        <a:lstStyle/>
        <a:p>
          <a:endParaRPr lang="ru-RU"/>
        </a:p>
      </dgm:t>
    </dgm:pt>
    <dgm:pt modelId="{C4BDF2E6-EF85-4B97-960D-D9948F44A7FC}" type="sibTrans" cxnId="{DF0D6436-CAD9-4302-8700-C1624E1B082F}">
      <dgm:prSet/>
      <dgm:spPr>
        <a:solidFill>
          <a:srgbClr val="D6C704"/>
        </a:solidFill>
        <a:ln>
          <a:solidFill>
            <a:schemeClr val="tx2">
              <a:lumMod val="25000"/>
            </a:schemeClr>
          </a:solidFill>
        </a:ln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 prst="angle"/>
        </a:sp3d>
      </dgm:spPr>
      <dgm:t>
        <a:bodyPr/>
        <a:lstStyle/>
        <a:p>
          <a:endParaRPr lang="ru-RU"/>
        </a:p>
      </dgm:t>
    </dgm:pt>
    <dgm:pt modelId="{52B80FFD-A06D-4366-8571-AEB6367D3DB3}">
      <dgm:prSet phldrT="[Текст]" custT="1"/>
      <dgm:spPr>
        <a:effectLst>
          <a:glow rad="215900">
            <a:schemeClr val="tx2">
              <a:lumMod val="50000"/>
            </a:schemeClr>
          </a:glo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 prst="angle"/>
        </a:sp3d>
      </dgm:spPr>
      <dgm:t>
        <a:bodyPr/>
        <a:lstStyle/>
        <a:p>
          <a:pPr algn="r"/>
          <a:r>
            <a:rPr lang="ru-RU" sz="1100" b="1" dirty="0" smtClean="0">
              <a:solidFill>
                <a:schemeClr val="tx1"/>
              </a:solidFill>
            </a:rPr>
            <a:t>Межбюджетные трансферты</a:t>
          </a:r>
          <a:endParaRPr lang="ru-RU" sz="1100" b="1" dirty="0">
            <a:solidFill>
              <a:schemeClr val="tx1"/>
            </a:solidFill>
          </a:endParaRPr>
        </a:p>
      </dgm:t>
    </dgm:pt>
    <dgm:pt modelId="{F030057A-8257-417C-AAB4-BC2FE3F486A6}" type="parTrans" cxnId="{5FBDCD82-6EFB-4195-B08F-664D32D720C1}">
      <dgm:prSet/>
      <dgm:spPr/>
      <dgm:t>
        <a:bodyPr/>
        <a:lstStyle/>
        <a:p>
          <a:endParaRPr lang="ru-RU"/>
        </a:p>
      </dgm:t>
    </dgm:pt>
    <dgm:pt modelId="{B94A78E4-CF62-48B4-8064-E2C6B7435B71}" type="sibTrans" cxnId="{5FBDCD82-6EFB-4195-B08F-664D32D720C1}">
      <dgm:prSet/>
      <dgm:spPr>
        <a:solidFill>
          <a:srgbClr val="0070C0"/>
        </a:solidFill>
        <a:ln>
          <a:solidFill>
            <a:srgbClr val="002060"/>
          </a:solidFill>
        </a:ln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 prst="angle"/>
        </a:sp3d>
      </dgm:spPr>
      <dgm:t>
        <a:bodyPr/>
        <a:lstStyle/>
        <a:p>
          <a:endParaRPr lang="ru-RU"/>
        </a:p>
      </dgm:t>
    </dgm:pt>
    <dgm:pt modelId="{3EBF0A2E-6A26-4D52-8AAB-F5E6BF4B4F8A}">
      <dgm:prSet phldrT="[Текст]" custT="1"/>
      <dgm:spPr>
        <a:effectLst>
          <a:glow rad="292100">
            <a:schemeClr val="tx2">
              <a:lumMod val="50000"/>
            </a:schemeClr>
          </a:glo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 prst="angle"/>
        </a:sp3d>
      </dgm:spPr>
      <dgm:t>
        <a:bodyPr/>
        <a:lstStyle/>
        <a:p>
          <a:pPr algn="r"/>
          <a:r>
            <a:rPr lang="ru-RU" sz="1100" b="1" dirty="0" smtClean="0"/>
            <a:t>Национальная экономика</a:t>
          </a:r>
          <a:endParaRPr lang="ru-RU" sz="1100" b="1" dirty="0"/>
        </a:p>
      </dgm:t>
    </dgm:pt>
    <dgm:pt modelId="{66724DA7-C07C-4E07-9BE7-86D4867CA3F1}" type="parTrans" cxnId="{FBB22167-07D3-49CD-9464-E479B5D929D3}">
      <dgm:prSet/>
      <dgm:spPr/>
      <dgm:t>
        <a:bodyPr/>
        <a:lstStyle/>
        <a:p>
          <a:endParaRPr lang="ru-RU"/>
        </a:p>
      </dgm:t>
    </dgm:pt>
    <dgm:pt modelId="{AE47D0D8-7275-41E9-A609-75F72F06D0BB}" type="sibTrans" cxnId="{FBB22167-07D3-49CD-9464-E479B5D929D3}">
      <dgm:prSet/>
      <dgm:spPr>
        <a:solidFill>
          <a:srgbClr val="FFC000"/>
        </a:solidFill>
        <a:ln>
          <a:solidFill>
            <a:schemeClr val="accent3">
              <a:lumMod val="75000"/>
            </a:schemeClr>
          </a:solidFill>
        </a:ln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 prst="angle"/>
        </a:sp3d>
      </dgm:spPr>
      <dgm:t>
        <a:bodyPr/>
        <a:lstStyle/>
        <a:p>
          <a:endParaRPr lang="ru-RU"/>
        </a:p>
      </dgm:t>
    </dgm:pt>
    <dgm:pt modelId="{BEDB2AB4-F1BB-4FC2-A112-025C8A8E1C65}">
      <dgm:prSet phldrT="[Текст]" custT="1"/>
      <dgm:spPr>
        <a:effectLst>
          <a:glow rad="215900">
            <a:schemeClr val="tx2">
              <a:lumMod val="50000"/>
            </a:schemeClr>
          </a:glo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 prst="angle"/>
        </a:sp3d>
      </dgm:spPr>
      <dgm:t>
        <a:bodyPr/>
        <a:lstStyle/>
        <a:p>
          <a:r>
            <a:rPr lang="ru-RU" sz="1100" b="1" dirty="0" smtClean="0"/>
            <a:t>Социальная политика</a:t>
          </a:r>
          <a:endParaRPr lang="ru-RU" sz="1100" b="1" dirty="0"/>
        </a:p>
      </dgm:t>
    </dgm:pt>
    <dgm:pt modelId="{2F0F3812-A7DA-47B4-8A68-5C67A050DA93}" type="parTrans" cxnId="{7B0F6CBD-BB8A-4FFE-A499-4ED65FE3CA61}">
      <dgm:prSet/>
      <dgm:spPr/>
      <dgm:t>
        <a:bodyPr/>
        <a:lstStyle/>
        <a:p>
          <a:endParaRPr lang="ru-RU"/>
        </a:p>
      </dgm:t>
    </dgm:pt>
    <dgm:pt modelId="{810B0734-42EE-4C16-93BB-736D3F0BA672}" type="sibTrans" cxnId="{7B0F6CBD-BB8A-4FFE-A499-4ED65FE3CA61}">
      <dgm:prSet/>
      <dgm:spPr>
        <a:solidFill>
          <a:srgbClr val="63E582"/>
        </a:solidFill>
        <a:ln>
          <a:solidFill>
            <a:srgbClr val="92D050"/>
          </a:solidFill>
        </a:ln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 prst="angle"/>
        </a:sp3d>
      </dgm:spPr>
      <dgm:t>
        <a:bodyPr/>
        <a:lstStyle/>
        <a:p>
          <a:endParaRPr lang="ru-RU"/>
        </a:p>
      </dgm:t>
    </dgm:pt>
    <dgm:pt modelId="{90734213-24C0-4E8E-A380-F508BB907B1A}">
      <dgm:prSet phldrT="[Текст]" custT="1"/>
      <dgm:spPr>
        <a:effectLst>
          <a:glow rad="292100">
            <a:schemeClr val="tx2">
              <a:lumMod val="50000"/>
            </a:schemeClr>
          </a:glo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 prst="angle"/>
        </a:sp3d>
      </dgm:spPr>
      <dgm:t>
        <a:bodyPr/>
        <a:lstStyle/>
        <a:p>
          <a:pPr algn="r"/>
          <a:r>
            <a:rPr lang="ru-RU" sz="1200" b="1" dirty="0" smtClean="0"/>
            <a:t>ЖКХ</a:t>
          </a:r>
          <a:endParaRPr lang="ru-RU" sz="1200" b="1" dirty="0"/>
        </a:p>
      </dgm:t>
    </dgm:pt>
    <dgm:pt modelId="{BA444DCB-52E2-4677-BF23-1B9C52F89BE6}" type="parTrans" cxnId="{8DF6EDC4-13B8-4A5B-A28F-EFE868EC87AA}">
      <dgm:prSet/>
      <dgm:spPr/>
      <dgm:t>
        <a:bodyPr/>
        <a:lstStyle/>
        <a:p>
          <a:endParaRPr lang="ru-RU"/>
        </a:p>
      </dgm:t>
    </dgm:pt>
    <dgm:pt modelId="{C443CA06-0F12-44E0-8340-F9ED6CD11D10}" type="sibTrans" cxnId="{8DF6EDC4-13B8-4A5B-A28F-EFE868EC87AA}">
      <dgm:prSet/>
      <dgm:spPr>
        <a:solidFill>
          <a:srgbClr val="FC3B2C"/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750EE9E0-7EB9-44A7-85B2-B99624FF3255}">
      <dgm:prSet phldrT="[Текст]" custT="1"/>
      <dgm:spPr>
        <a:effectLst>
          <a:glow rad="292100">
            <a:schemeClr val="tx2">
              <a:lumMod val="50000"/>
            </a:schemeClr>
          </a:glo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 prst="angle"/>
        </a:sp3d>
      </dgm:spPr>
      <dgm:t>
        <a:bodyPr/>
        <a:lstStyle/>
        <a:p>
          <a:pPr algn="r"/>
          <a:endParaRPr lang="ru-RU" sz="1000" b="1" dirty="0"/>
        </a:p>
      </dgm:t>
    </dgm:pt>
    <dgm:pt modelId="{1C21AC81-4E3D-4414-A81B-6C9104A3BB71}" type="parTrans" cxnId="{61DC500E-3244-4CCB-8EAD-CCAEF9570F65}">
      <dgm:prSet/>
      <dgm:spPr/>
      <dgm:t>
        <a:bodyPr/>
        <a:lstStyle/>
        <a:p>
          <a:endParaRPr lang="ru-RU"/>
        </a:p>
      </dgm:t>
    </dgm:pt>
    <dgm:pt modelId="{1EB0161F-EBDB-40AA-A1A3-F1C317E2813C}" type="sibTrans" cxnId="{61DC500E-3244-4CCB-8EAD-CCAEF9570F65}">
      <dgm:prSet/>
      <dgm:spPr/>
      <dgm:t>
        <a:bodyPr/>
        <a:lstStyle/>
        <a:p>
          <a:endParaRPr lang="ru-RU"/>
        </a:p>
      </dgm:t>
    </dgm:pt>
    <dgm:pt modelId="{4AC8A391-50F9-4A95-9360-C26C8A21F66C}">
      <dgm:prSet phldrT="[Текст]"/>
      <dgm:spPr>
        <a:effectLst>
          <a:glow rad="292100">
            <a:schemeClr val="tx2">
              <a:lumMod val="50000"/>
            </a:schemeClr>
          </a:glo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 prst="angle"/>
        </a:sp3d>
      </dgm:spPr>
      <dgm:t>
        <a:bodyPr/>
        <a:lstStyle/>
        <a:p>
          <a:endParaRPr lang="ru-RU"/>
        </a:p>
      </dgm:t>
    </dgm:pt>
    <dgm:pt modelId="{F27C86B1-4779-42A2-BA41-357478702BA7}" type="parTrans" cxnId="{A79EA59E-7C82-42B5-A48A-3375CB827C1E}">
      <dgm:prSet/>
      <dgm:spPr/>
      <dgm:t>
        <a:bodyPr/>
        <a:lstStyle/>
        <a:p>
          <a:endParaRPr lang="ru-RU"/>
        </a:p>
      </dgm:t>
    </dgm:pt>
    <dgm:pt modelId="{60559219-CF18-4736-A32C-101242794792}" type="sibTrans" cxnId="{A79EA59E-7C82-42B5-A48A-3375CB827C1E}">
      <dgm:prSet/>
      <dgm:spPr/>
      <dgm:t>
        <a:bodyPr/>
        <a:lstStyle/>
        <a:p>
          <a:endParaRPr lang="ru-RU"/>
        </a:p>
      </dgm:t>
    </dgm:pt>
    <dgm:pt modelId="{21E0F338-EECC-4D92-A214-41B66231785C}" type="pres">
      <dgm:prSet presAssocID="{CAC3F34C-C93C-4DE1-A8C5-CA4BDB7623A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D53258-6164-46FE-AC5F-C82692269AD8}" type="pres">
      <dgm:prSet presAssocID="{CAC3F34C-C93C-4DE1-A8C5-CA4BDB7623AF}" presName="dot1" presStyleLbl="alignNode1" presStyleIdx="0" presStyleCnt="18"/>
      <dgm:spPr/>
    </dgm:pt>
    <dgm:pt modelId="{F0B96717-9443-4D19-AA62-21F01C26D89C}" type="pres">
      <dgm:prSet presAssocID="{CAC3F34C-C93C-4DE1-A8C5-CA4BDB7623AF}" presName="dot2" presStyleLbl="alignNode1" presStyleIdx="1" presStyleCnt="18"/>
      <dgm:spPr/>
    </dgm:pt>
    <dgm:pt modelId="{ECDC8387-6DF6-4BD3-84FC-887E60ED4BA8}" type="pres">
      <dgm:prSet presAssocID="{CAC3F34C-C93C-4DE1-A8C5-CA4BDB7623AF}" presName="dot3" presStyleLbl="alignNode1" presStyleIdx="2" presStyleCnt="18"/>
      <dgm:spPr/>
    </dgm:pt>
    <dgm:pt modelId="{7F0D0132-E1CA-4C4D-BD3D-1620F61F3A50}" type="pres">
      <dgm:prSet presAssocID="{CAC3F34C-C93C-4DE1-A8C5-CA4BDB7623AF}" presName="dot4" presStyleLbl="alignNode1" presStyleIdx="3" presStyleCnt="18"/>
      <dgm:spPr/>
    </dgm:pt>
    <dgm:pt modelId="{949F0FF3-5ED9-4CCC-910C-7A211E224D7A}" type="pres">
      <dgm:prSet presAssocID="{CAC3F34C-C93C-4DE1-A8C5-CA4BDB7623AF}" presName="dot5" presStyleLbl="alignNode1" presStyleIdx="4" presStyleCnt="18"/>
      <dgm:spPr/>
    </dgm:pt>
    <dgm:pt modelId="{35137DD9-6832-4935-B135-53ED6A35430D}" type="pres">
      <dgm:prSet presAssocID="{CAC3F34C-C93C-4DE1-A8C5-CA4BDB7623AF}" presName="dot6" presStyleLbl="alignNode1" presStyleIdx="5" presStyleCnt="18"/>
      <dgm:spPr/>
    </dgm:pt>
    <dgm:pt modelId="{A92B832D-0937-43E8-8E18-417FBAD5E309}" type="pres">
      <dgm:prSet presAssocID="{CAC3F34C-C93C-4DE1-A8C5-CA4BDB7623AF}" presName="dot7" presStyleLbl="alignNode1" presStyleIdx="6" presStyleCnt="18"/>
      <dgm:spPr/>
    </dgm:pt>
    <dgm:pt modelId="{470AAF4F-76B8-441B-9A91-C40C216BA112}" type="pres">
      <dgm:prSet presAssocID="{CAC3F34C-C93C-4DE1-A8C5-CA4BDB7623AF}" presName="dot8" presStyleLbl="alignNode1" presStyleIdx="7" presStyleCnt="18"/>
      <dgm:spPr/>
    </dgm:pt>
    <dgm:pt modelId="{C59874C7-7553-414A-80D8-335E9754755B}" type="pres">
      <dgm:prSet presAssocID="{CAC3F34C-C93C-4DE1-A8C5-CA4BDB7623AF}" presName="dot9" presStyleLbl="alignNode1" presStyleIdx="8" presStyleCnt="18"/>
      <dgm:spPr/>
    </dgm:pt>
    <dgm:pt modelId="{D96CD4FE-6B61-44EC-B4EE-5EA28B9F10C5}" type="pres">
      <dgm:prSet presAssocID="{CAC3F34C-C93C-4DE1-A8C5-CA4BDB7623AF}" presName="dot10" presStyleLbl="alignNode1" presStyleIdx="9" presStyleCnt="18" custScaleX="87056" custScaleY="142637"/>
      <dgm:spPr/>
    </dgm:pt>
    <dgm:pt modelId="{923414A5-176E-4B14-B58C-024FD929CD31}" type="pres">
      <dgm:prSet presAssocID="{CAC3F34C-C93C-4DE1-A8C5-CA4BDB7623AF}" presName="dot11" presStyleLbl="alignNode1" presStyleIdx="10" presStyleCnt="18"/>
      <dgm:spPr/>
    </dgm:pt>
    <dgm:pt modelId="{F3A1883A-5FFC-4C7A-A725-1693292FB087}" type="pres">
      <dgm:prSet presAssocID="{CAC3F34C-C93C-4DE1-A8C5-CA4BDB7623AF}" presName="dotArrow1" presStyleLbl="alignNode1" presStyleIdx="11" presStyleCnt="18"/>
      <dgm:spPr/>
    </dgm:pt>
    <dgm:pt modelId="{687BC127-6081-47B6-AEC9-3B8102DD0535}" type="pres">
      <dgm:prSet presAssocID="{CAC3F34C-C93C-4DE1-A8C5-CA4BDB7623AF}" presName="dotArrow2" presStyleLbl="alignNode1" presStyleIdx="12" presStyleCnt="18"/>
      <dgm:spPr/>
    </dgm:pt>
    <dgm:pt modelId="{5F608ED9-E49B-4FED-9344-C2D0AFA9C475}" type="pres">
      <dgm:prSet presAssocID="{CAC3F34C-C93C-4DE1-A8C5-CA4BDB7623AF}" presName="dotArrow3" presStyleLbl="alignNode1" presStyleIdx="13" presStyleCnt="18"/>
      <dgm:spPr/>
    </dgm:pt>
    <dgm:pt modelId="{BCE6B9AD-FA94-487C-8F1A-1C607EBDB245}" type="pres">
      <dgm:prSet presAssocID="{CAC3F34C-C93C-4DE1-A8C5-CA4BDB7623AF}" presName="dotArrow4" presStyleLbl="alignNode1" presStyleIdx="14" presStyleCnt="18"/>
      <dgm:spPr/>
    </dgm:pt>
    <dgm:pt modelId="{92B666B3-D907-4BBC-9549-E930EA4B7165}" type="pres">
      <dgm:prSet presAssocID="{CAC3F34C-C93C-4DE1-A8C5-CA4BDB7623AF}" presName="dotArrow5" presStyleLbl="alignNode1" presStyleIdx="15" presStyleCnt="18"/>
      <dgm:spPr/>
    </dgm:pt>
    <dgm:pt modelId="{DEBED007-53D7-4635-BC08-E71294ABE46B}" type="pres">
      <dgm:prSet presAssocID="{CAC3F34C-C93C-4DE1-A8C5-CA4BDB7623AF}" presName="dotArrow6" presStyleLbl="alignNode1" presStyleIdx="16" presStyleCnt="18"/>
      <dgm:spPr/>
    </dgm:pt>
    <dgm:pt modelId="{F34500ED-B802-4CE9-9A2F-DE247991973E}" type="pres">
      <dgm:prSet presAssocID="{CAC3F34C-C93C-4DE1-A8C5-CA4BDB7623AF}" presName="dotArrow7" presStyleLbl="alignNode1" presStyleIdx="17" presStyleCnt="18"/>
      <dgm:spPr/>
    </dgm:pt>
    <dgm:pt modelId="{44AB224C-FD91-4D46-8008-47058AF3FBA8}" type="pres">
      <dgm:prSet presAssocID="{71EE62CB-6A62-43AD-93EB-7DA36F42ACF3}" presName="parTx1" presStyleLbl="node1" presStyleIdx="0" presStyleCnt="7" custScaleX="111248"/>
      <dgm:spPr/>
      <dgm:t>
        <a:bodyPr/>
        <a:lstStyle/>
        <a:p>
          <a:endParaRPr lang="ru-RU"/>
        </a:p>
      </dgm:t>
    </dgm:pt>
    <dgm:pt modelId="{9170B2C4-C0E2-4F43-A659-EB81E6F079F9}" type="pres">
      <dgm:prSet presAssocID="{393E4450-366D-4EB8-8A42-2BD4D124E970}" presName="picture1" presStyleCnt="0"/>
      <dgm:spPr/>
    </dgm:pt>
    <dgm:pt modelId="{9B9F6388-E006-486D-A084-DA647BC80325}" type="pres">
      <dgm:prSet presAssocID="{393E4450-366D-4EB8-8A42-2BD4D124E970}" presName="imageRepeatNode" presStyleLbl="fgImgPlace1" presStyleIdx="0" presStyleCnt="7" custLinFactNeighborX="1589"/>
      <dgm:spPr/>
      <dgm:t>
        <a:bodyPr/>
        <a:lstStyle/>
        <a:p>
          <a:endParaRPr lang="ru-RU"/>
        </a:p>
      </dgm:t>
    </dgm:pt>
    <dgm:pt modelId="{88EDEB91-B266-4ACA-A381-7227840E907D}" type="pres">
      <dgm:prSet presAssocID="{4F20A932-B10B-4066-8350-5047707F61CA}" presName="parTx2" presStyleLbl="node1" presStyleIdx="1" presStyleCnt="7" custScaleX="162928" custScaleY="132338" custLinFactNeighborX="10817" custLinFactNeighborY="-6474"/>
      <dgm:spPr/>
      <dgm:t>
        <a:bodyPr/>
        <a:lstStyle/>
        <a:p>
          <a:endParaRPr lang="ru-RU"/>
        </a:p>
      </dgm:t>
    </dgm:pt>
    <dgm:pt modelId="{065ADA11-94E8-4A16-B866-D00D51567DDB}" type="pres">
      <dgm:prSet presAssocID="{CFF66339-D30E-4BB2-B656-D1C031B62A42}" presName="picture2" presStyleCnt="0"/>
      <dgm:spPr/>
    </dgm:pt>
    <dgm:pt modelId="{44E9F544-79D4-4BDC-AE69-6F21A2A14966}" type="pres">
      <dgm:prSet presAssocID="{CFF66339-D30E-4BB2-B656-D1C031B62A42}" presName="imageRepeatNode" presStyleLbl="fgImgPlace1" presStyleIdx="1" presStyleCnt="7"/>
      <dgm:spPr/>
      <dgm:t>
        <a:bodyPr/>
        <a:lstStyle/>
        <a:p>
          <a:endParaRPr lang="ru-RU"/>
        </a:p>
      </dgm:t>
    </dgm:pt>
    <dgm:pt modelId="{5A28899F-E3FF-43B9-970E-B6CB7A39386A}" type="pres">
      <dgm:prSet presAssocID="{84851B0F-BFF4-4462-B632-AFCBA98E215D}" presName="parTx3" presStyleLbl="node1" presStyleIdx="2" presStyleCnt="7" custScaleX="108591" custScaleY="113719"/>
      <dgm:spPr/>
      <dgm:t>
        <a:bodyPr/>
        <a:lstStyle/>
        <a:p>
          <a:endParaRPr lang="ru-RU"/>
        </a:p>
      </dgm:t>
    </dgm:pt>
    <dgm:pt modelId="{5B30663E-6615-4881-9365-EEA7F5530522}" type="pres">
      <dgm:prSet presAssocID="{C4BDF2E6-EF85-4B97-960D-D9948F44A7FC}" presName="picture3" presStyleCnt="0"/>
      <dgm:spPr/>
    </dgm:pt>
    <dgm:pt modelId="{59DB7FF3-91A4-4C94-A61B-0A9493B5546D}" type="pres">
      <dgm:prSet presAssocID="{C4BDF2E6-EF85-4B97-960D-D9948F44A7FC}" presName="imageRepeatNode" presStyleLbl="fgImgPlace1" presStyleIdx="2" presStyleCnt="7"/>
      <dgm:spPr/>
      <dgm:t>
        <a:bodyPr/>
        <a:lstStyle/>
        <a:p>
          <a:endParaRPr lang="ru-RU"/>
        </a:p>
      </dgm:t>
    </dgm:pt>
    <dgm:pt modelId="{2A9A44CD-2A80-488E-82F8-4EEF3C7EEE6C}" type="pres">
      <dgm:prSet presAssocID="{52B80FFD-A06D-4366-8571-AEB6367D3DB3}" presName="parTx4" presStyleLbl="node1" presStyleIdx="3" presStyleCnt="7" custScaleX="144360" custScaleY="133388"/>
      <dgm:spPr/>
      <dgm:t>
        <a:bodyPr/>
        <a:lstStyle/>
        <a:p>
          <a:endParaRPr lang="ru-RU"/>
        </a:p>
      </dgm:t>
    </dgm:pt>
    <dgm:pt modelId="{62D29EFF-2FC8-4B33-BDAC-E36429833FA7}" type="pres">
      <dgm:prSet presAssocID="{B94A78E4-CF62-48B4-8064-E2C6B7435B71}" presName="picture4" presStyleCnt="0"/>
      <dgm:spPr/>
    </dgm:pt>
    <dgm:pt modelId="{323DD902-2527-437A-BCBE-A45778968267}" type="pres">
      <dgm:prSet presAssocID="{B94A78E4-CF62-48B4-8064-E2C6B7435B71}" presName="imageRepeatNode" presStyleLbl="fgImgPlace1" presStyleIdx="3" presStyleCnt="7"/>
      <dgm:spPr/>
      <dgm:t>
        <a:bodyPr/>
        <a:lstStyle/>
        <a:p>
          <a:endParaRPr lang="ru-RU"/>
        </a:p>
      </dgm:t>
    </dgm:pt>
    <dgm:pt modelId="{9B46BC64-C3C6-4614-B3AB-E330FA668B16}" type="pres">
      <dgm:prSet presAssocID="{BEDB2AB4-F1BB-4FC2-A112-025C8A8E1C65}" presName="parTx5" presStyleLbl="node1" presStyleIdx="4" presStyleCnt="7"/>
      <dgm:spPr/>
      <dgm:t>
        <a:bodyPr/>
        <a:lstStyle/>
        <a:p>
          <a:endParaRPr lang="ru-RU"/>
        </a:p>
      </dgm:t>
    </dgm:pt>
    <dgm:pt modelId="{EE6FF0F3-AC5F-4D86-B2BF-5603A8401684}" type="pres">
      <dgm:prSet presAssocID="{810B0734-42EE-4C16-93BB-736D3F0BA672}" presName="picture5" presStyleCnt="0"/>
      <dgm:spPr/>
    </dgm:pt>
    <dgm:pt modelId="{B73EE2C1-2433-4E08-BC50-9A826DD1EB6C}" type="pres">
      <dgm:prSet presAssocID="{810B0734-42EE-4C16-93BB-736D3F0BA672}" presName="imageRepeatNode" presStyleLbl="fgImgPlace1" presStyleIdx="4" presStyleCnt="7"/>
      <dgm:spPr/>
      <dgm:t>
        <a:bodyPr/>
        <a:lstStyle/>
        <a:p>
          <a:endParaRPr lang="ru-RU"/>
        </a:p>
      </dgm:t>
    </dgm:pt>
    <dgm:pt modelId="{DBD59032-83FD-4B4F-B3C2-79EED9884D30}" type="pres">
      <dgm:prSet presAssocID="{3EBF0A2E-6A26-4D52-8AAB-F5E6BF4B4F8A}" presName="parTx6" presStyleLbl="node1" presStyleIdx="5" presStyleCnt="7" custScaleX="115320"/>
      <dgm:spPr/>
      <dgm:t>
        <a:bodyPr/>
        <a:lstStyle/>
        <a:p>
          <a:endParaRPr lang="ru-RU"/>
        </a:p>
      </dgm:t>
    </dgm:pt>
    <dgm:pt modelId="{E99D3857-F55B-4728-9AEA-E9D8A4923136}" type="pres">
      <dgm:prSet presAssocID="{AE47D0D8-7275-41E9-A609-75F72F06D0BB}" presName="picture6" presStyleCnt="0"/>
      <dgm:spPr/>
    </dgm:pt>
    <dgm:pt modelId="{B10219C0-F256-4D73-9E4D-711E45455E18}" type="pres">
      <dgm:prSet presAssocID="{AE47D0D8-7275-41E9-A609-75F72F06D0BB}" presName="imageRepeatNode" presStyleLbl="fgImgPlace1" presStyleIdx="5" presStyleCnt="7"/>
      <dgm:spPr/>
      <dgm:t>
        <a:bodyPr/>
        <a:lstStyle/>
        <a:p>
          <a:endParaRPr lang="ru-RU"/>
        </a:p>
      </dgm:t>
    </dgm:pt>
    <dgm:pt modelId="{A6768DE6-4FFA-4C06-9B15-B8114B0DFAF7}" type="pres">
      <dgm:prSet presAssocID="{90734213-24C0-4E8E-A380-F508BB907B1A}" presName="parTx7" presStyleLbl="node1" presStyleIdx="6" presStyleCnt="7" custLinFactNeighborX="-3041" custLinFactNeighborY="-39778"/>
      <dgm:spPr/>
      <dgm:t>
        <a:bodyPr/>
        <a:lstStyle/>
        <a:p>
          <a:endParaRPr lang="ru-RU"/>
        </a:p>
      </dgm:t>
    </dgm:pt>
    <dgm:pt modelId="{C368AF95-4137-414E-8BB6-AFEAC0BC4B46}" type="pres">
      <dgm:prSet presAssocID="{C443CA06-0F12-44E0-8340-F9ED6CD11D10}" presName="picture7" presStyleCnt="0"/>
      <dgm:spPr/>
    </dgm:pt>
    <dgm:pt modelId="{1392535A-CBBE-4A89-A3B0-D77F217D6EF6}" type="pres">
      <dgm:prSet presAssocID="{C443CA06-0F12-44E0-8340-F9ED6CD11D10}" presName="imageRepeatNode" presStyleLbl="fgImgPlace1" presStyleIdx="6" presStyleCnt="7"/>
      <dgm:spPr/>
      <dgm:t>
        <a:bodyPr/>
        <a:lstStyle/>
        <a:p>
          <a:endParaRPr lang="ru-RU"/>
        </a:p>
      </dgm:t>
    </dgm:pt>
  </dgm:ptLst>
  <dgm:cxnLst>
    <dgm:cxn modelId="{FBB22167-07D3-49CD-9464-E479B5D929D3}" srcId="{CAC3F34C-C93C-4DE1-A8C5-CA4BDB7623AF}" destId="{3EBF0A2E-6A26-4D52-8AAB-F5E6BF4B4F8A}" srcOrd="5" destOrd="0" parTransId="{66724DA7-C07C-4E07-9BE7-86D4867CA3F1}" sibTransId="{AE47D0D8-7275-41E9-A609-75F72F06D0BB}"/>
    <dgm:cxn modelId="{3F6BA596-E131-43C2-BBCA-F93B4B919B9A}" type="presOf" srcId="{CAC3F34C-C93C-4DE1-A8C5-CA4BDB7623AF}" destId="{21E0F338-EECC-4D92-A214-41B66231785C}" srcOrd="0" destOrd="0" presId="urn:microsoft.com/office/officeart/2008/layout/AscendingPictureAccentProcess"/>
    <dgm:cxn modelId="{DF0D6436-CAD9-4302-8700-C1624E1B082F}" srcId="{CAC3F34C-C93C-4DE1-A8C5-CA4BDB7623AF}" destId="{84851B0F-BFF4-4462-B632-AFCBA98E215D}" srcOrd="2" destOrd="0" parTransId="{0BE0119E-2669-43D9-9AB6-0A66E2A1231C}" sibTransId="{C4BDF2E6-EF85-4B97-960D-D9948F44A7FC}"/>
    <dgm:cxn modelId="{282F1A30-D894-46CF-9F0E-7FDC92989E23}" type="presOf" srcId="{BEDB2AB4-F1BB-4FC2-A112-025C8A8E1C65}" destId="{9B46BC64-C3C6-4614-B3AB-E330FA668B16}" srcOrd="0" destOrd="0" presId="urn:microsoft.com/office/officeart/2008/layout/AscendingPictureAccentProcess"/>
    <dgm:cxn modelId="{61DC500E-3244-4CCB-8EAD-CCAEF9570F65}" srcId="{CAC3F34C-C93C-4DE1-A8C5-CA4BDB7623AF}" destId="{750EE9E0-7EB9-44A7-85B2-B99624FF3255}" srcOrd="8" destOrd="0" parTransId="{1C21AC81-4E3D-4414-A81B-6C9104A3BB71}" sibTransId="{1EB0161F-EBDB-40AA-A1A3-F1C317E2813C}"/>
    <dgm:cxn modelId="{7B0F6CBD-BB8A-4FFE-A499-4ED65FE3CA61}" srcId="{CAC3F34C-C93C-4DE1-A8C5-CA4BDB7623AF}" destId="{BEDB2AB4-F1BB-4FC2-A112-025C8A8E1C65}" srcOrd="4" destOrd="0" parTransId="{2F0F3812-A7DA-47B4-8A68-5C67A050DA93}" sibTransId="{810B0734-42EE-4C16-93BB-736D3F0BA672}"/>
    <dgm:cxn modelId="{A79EA59E-7C82-42B5-A48A-3375CB827C1E}" srcId="{CAC3F34C-C93C-4DE1-A8C5-CA4BDB7623AF}" destId="{4AC8A391-50F9-4A95-9360-C26C8A21F66C}" srcOrd="7" destOrd="0" parTransId="{F27C86B1-4779-42A2-BA41-357478702BA7}" sibTransId="{60559219-CF18-4736-A32C-101242794792}"/>
    <dgm:cxn modelId="{B4BBF27D-B174-4AB0-A888-84BA2D9CA237}" type="presOf" srcId="{AE47D0D8-7275-41E9-A609-75F72F06D0BB}" destId="{B10219C0-F256-4D73-9E4D-711E45455E18}" srcOrd="0" destOrd="0" presId="urn:microsoft.com/office/officeart/2008/layout/AscendingPictureAccentProcess"/>
    <dgm:cxn modelId="{814850F4-6720-4466-98B3-47216A07BA57}" type="presOf" srcId="{3EBF0A2E-6A26-4D52-8AAB-F5E6BF4B4F8A}" destId="{DBD59032-83FD-4B4F-B3C2-79EED9884D30}" srcOrd="0" destOrd="0" presId="urn:microsoft.com/office/officeart/2008/layout/AscendingPictureAccentProcess"/>
    <dgm:cxn modelId="{743DF68D-474D-4462-B9C7-E4FC0339944D}" type="presOf" srcId="{C4BDF2E6-EF85-4B97-960D-D9948F44A7FC}" destId="{59DB7FF3-91A4-4C94-A61B-0A9493B5546D}" srcOrd="0" destOrd="0" presId="urn:microsoft.com/office/officeart/2008/layout/AscendingPictureAccentProcess"/>
    <dgm:cxn modelId="{3D9761F7-7D5B-410E-82FC-35459896E79C}" type="presOf" srcId="{B94A78E4-CF62-48B4-8064-E2C6B7435B71}" destId="{323DD902-2527-437A-BCBE-A45778968267}" srcOrd="0" destOrd="0" presId="urn:microsoft.com/office/officeart/2008/layout/AscendingPictureAccentProcess"/>
    <dgm:cxn modelId="{AFABE074-66BD-4B41-B199-26008FE1CAD7}" type="presOf" srcId="{C443CA06-0F12-44E0-8340-F9ED6CD11D10}" destId="{1392535A-CBBE-4A89-A3B0-D77F217D6EF6}" srcOrd="0" destOrd="0" presId="urn:microsoft.com/office/officeart/2008/layout/AscendingPictureAccentProcess"/>
    <dgm:cxn modelId="{E6BB399F-16F7-41A4-81A8-82229CE3E425}" type="presOf" srcId="{52B80FFD-A06D-4366-8571-AEB6367D3DB3}" destId="{2A9A44CD-2A80-488E-82F8-4EEF3C7EEE6C}" srcOrd="0" destOrd="0" presId="urn:microsoft.com/office/officeart/2008/layout/AscendingPictureAccentProcess"/>
    <dgm:cxn modelId="{C8491DFB-C29B-493C-A692-CE004D314A99}" srcId="{CAC3F34C-C93C-4DE1-A8C5-CA4BDB7623AF}" destId="{4F20A932-B10B-4066-8350-5047707F61CA}" srcOrd="1" destOrd="0" parTransId="{C09B4E7B-ECA8-4B54-973E-3CD96E0568F8}" sibTransId="{CFF66339-D30E-4BB2-B656-D1C031B62A42}"/>
    <dgm:cxn modelId="{5FBDCD82-6EFB-4195-B08F-664D32D720C1}" srcId="{CAC3F34C-C93C-4DE1-A8C5-CA4BDB7623AF}" destId="{52B80FFD-A06D-4366-8571-AEB6367D3DB3}" srcOrd="3" destOrd="0" parTransId="{F030057A-8257-417C-AAB4-BC2FE3F486A6}" sibTransId="{B94A78E4-CF62-48B4-8064-E2C6B7435B71}"/>
    <dgm:cxn modelId="{A7A3FBEB-E16A-44E6-A829-02779D5BB654}" type="presOf" srcId="{393E4450-366D-4EB8-8A42-2BD4D124E970}" destId="{9B9F6388-E006-486D-A084-DA647BC80325}" srcOrd="0" destOrd="0" presId="urn:microsoft.com/office/officeart/2008/layout/AscendingPictureAccentProcess"/>
    <dgm:cxn modelId="{15E4E3F1-FC0C-4022-A4E3-84AB8F9DEE5E}" srcId="{CAC3F34C-C93C-4DE1-A8C5-CA4BDB7623AF}" destId="{71EE62CB-6A62-43AD-93EB-7DA36F42ACF3}" srcOrd="0" destOrd="0" parTransId="{7AE81867-7AB0-4354-910D-2007304DF420}" sibTransId="{393E4450-366D-4EB8-8A42-2BD4D124E970}"/>
    <dgm:cxn modelId="{67E0455B-3263-4FED-A9C9-119D73340C5E}" type="presOf" srcId="{71EE62CB-6A62-43AD-93EB-7DA36F42ACF3}" destId="{44AB224C-FD91-4D46-8008-47058AF3FBA8}" srcOrd="0" destOrd="0" presId="urn:microsoft.com/office/officeart/2008/layout/AscendingPictureAccentProcess"/>
    <dgm:cxn modelId="{2A3FDE59-111C-468C-A896-BF307117E068}" type="presOf" srcId="{4F20A932-B10B-4066-8350-5047707F61CA}" destId="{88EDEB91-B266-4ACA-A381-7227840E907D}" srcOrd="0" destOrd="0" presId="urn:microsoft.com/office/officeart/2008/layout/AscendingPictureAccentProcess"/>
    <dgm:cxn modelId="{B3B88511-BD91-4581-B9B4-840A7D09CE26}" type="presOf" srcId="{CFF66339-D30E-4BB2-B656-D1C031B62A42}" destId="{44E9F544-79D4-4BDC-AE69-6F21A2A14966}" srcOrd="0" destOrd="0" presId="urn:microsoft.com/office/officeart/2008/layout/AscendingPictureAccentProcess"/>
    <dgm:cxn modelId="{1B740920-B26A-42BC-BEA6-2B679A409AA8}" type="presOf" srcId="{810B0734-42EE-4C16-93BB-736D3F0BA672}" destId="{B73EE2C1-2433-4E08-BC50-9A826DD1EB6C}" srcOrd="0" destOrd="0" presId="urn:microsoft.com/office/officeart/2008/layout/AscendingPictureAccentProcess"/>
    <dgm:cxn modelId="{8DF6EDC4-13B8-4A5B-A28F-EFE868EC87AA}" srcId="{CAC3F34C-C93C-4DE1-A8C5-CA4BDB7623AF}" destId="{90734213-24C0-4E8E-A380-F508BB907B1A}" srcOrd="6" destOrd="0" parTransId="{BA444DCB-52E2-4677-BF23-1B9C52F89BE6}" sibTransId="{C443CA06-0F12-44E0-8340-F9ED6CD11D10}"/>
    <dgm:cxn modelId="{6285D12C-DBF6-425C-A3F0-F61538810847}" type="presOf" srcId="{90734213-24C0-4E8E-A380-F508BB907B1A}" destId="{A6768DE6-4FFA-4C06-9B15-B8114B0DFAF7}" srcOrd="0" destOrd="0" presId="urn:microsoft.com/office/officeart/2008/layout/AscendingPictureAccentProcess"/>
    <dgm:cxn modelId="{E92D472E-74FA-4D8F-BC5F-41E216B77129}" type="presOf" srcId="{84851B0F-BFF4-4462-B632-AFCBA98E215D}" destId="{5A28899F-E3FF-43B9-970E-B6CB7A39386A}" srcOrd="0" destOrd="0" presId="urn:microsoft.com/office/officeart/2008/layout/AscendingPictureAccentProcess"/>
    <dgm:cxn modelId="{30300E29-A48D-49E6-A582-6B8F8AE00FDE}" type="presParOf" srcId="{21E0F338-EECC-4D92-A214-41B66231785C}" destId="{0BD53258-6164-46FE-AC5F-C82692269AD8}" srcOrd="0" destOrd="0" presId="urn:microsoft.com/office/officeart/2008/layout/AscendingPictureAccentProcess"/>
    <dgm:cxn modelId="{8A033EE5-AC8E-445D-8BA1-DCB8457A03A2}" type="presParOf" srcId="{21E0F338-EECC-4D92-A214-41B66231785C}" destId="{F0B96717-9443-4D19-AA62-21F01C26D89C}" srcOrd="1" destOrd="0" presId="urn:microsoft.com/office/officeart/2008/layout/AscendingPictureAccentProcess"/>
    <dgm:cxn modelId="{366E49BF-88C6-48A2-AE92-FF491A1A4A2E}" type="presParOf" srcId="{21E0F338-EECC-4D92-A214-41B66231785C}" destId="{ECDC8387-6DF6-4BD3-84FC-887E60ED4BA8}" srcOrd="2" destOrd="0" presId="urn:microsoft.com/office/officeart/2008/layout/AscendingPictureAccentProcess"/>
    <dgm:cxn modelId="{AF7528FB-39BD-48C8-99FC-E78FD101D50B}" type="presParOf" srcId="{21E0F338-EECC-4D92-A214-41B66231785C}" destId="{7F0D0132-E1CA-4C4D-BD3D-1620F61F3A50}" srcOrd="3" destOrd="0" presId="urn:microsoft.com/office/officeart/2008/layout/AscendingPictureAccentProcess"/>
    <dgm:cxn modelId="{3616171D-B6AC-483C-8B61-88B8CB3134B7}" type="presParOf" srcId="{21E0F338-EECC-4D92-A214-41B66231785C}" destId="{949F0FF3-5ED9-4CCC-910C-7A211E224D7A}" srcOrd="4" destOrd="0" presId="urn:microsoft.com/office/officeart/2008/layout/AscendingPictureAccentProcess"/>
    <dgm:cxn modelId="{2CCF0802-8BD5-46CA-B138-484F2AE168C1}" type="presParOf" srcId="{21E0F338-EECC-4D92-A214-41B66231785C}" destId="{35137DD9-6832-4935-B135-53ED6A35430D}" srcOrd="5" destOrd="0" presId="urn:microsoft.com/office/officeart/2008/layout/AscendingPictureAccentProcess"/>
    <dgm:cxn modelId="{7D7FAC0F-7479-4AE1-B74F-43B57090DC28}" type="presParOf" srcId="{21E0F338-EECC-4D92-A214-41B66231785C}" destId="{A92B832D-0937-43E8-8E18-417FBAD5E309}" srcOrd="6" destOrd="0" presId="urn:microsoft.com/office/officeart/2008/layout/AscendingPictureAccentProcess"/>
    <dgm:cxn modelId="{97CEE40F-D9CF-4B09-86AE-498416B0675C}" type="presParOf" srcId="{21E0F338-EECC-4D92-A214-41B66231785C}" destId="{470AAF4F-76B8-441B-9A91-C40C216BA112}" srcOrd="7" destOrd="0" presId="urn:microsoft.com/office/officeart/2008/layout/AscendingPictureAccentProcess"/>
    <dgm:cxn modelId="{EEAA4FF1-A43F-4207-8452-C68EB9372875}" type="presParOf" srcId="{21E0F338-EECC-4D92-A214-41B66231785C}" destId="{C59874C7-7553-414A-80D8-335E9754755B}" srcOrd="8" destOrd="0" presId="urn:microsoft.com/office/officeart/2008/layout/AscendingPictureAccentProcess"/>
    <dgm:cxn modelId="{09AE33ED-61D7-42DF-825C-AF686F45094B}" type="presParOf" srcId="{21E0F338-EECC-4D92-A214-41B66231785C}" destId="{D96CD4FE-6B61-44EC-B4EE-5EA28B9F10C5}" srcOrd="9" destOrd="0" presId="urn:microsoft.com/office/officeart/2008/layout/AscendingPictureAccentProcess"/>
    <dgm:cxn modelId="{B49105D5-3921-44A3-8006-8C7D8ACB3F33}" type="presParOf" srcId="{21E0F338-EECC-4D92-A214-41B66231785C}" destId="{923414A5-176E-4B14-B58C-024FD929CD31}" srcOrd="10" destOrd="0" presId="urn:microsoft.com/office/officeart/2008/layout/AscendingPictureAccentProcess"/>
    <dgm:cxn modelId="{15FC3D81-36F3-4005-87FE-FAA736E3B252}" type="presParOf" srcId="{21E0F338-EECC-4D92-A214-41B66231785C}" destId="{F3A1883A-5FFC-4C7A-A725-1693292FB087}" srcOrd="11" destOrd="0" presId="urn:microsoft.com/office/officeart/2008/layout/AscendingPictureAccentProcess"/>
    <dgm:cxn modelId="{C520D47A-4CB2-417C-813D-970297A32C40}" type="presParOf" srcId="{21E0F338-EECC-4D92-A214-41B66231785C}" destId="{687BC127-6081-47B6-AEC9-3B8102DD0535}" srcOrd="12" destOrd="0" presId="urn:microsoft.com/office/officeart/2008/layout/AscendingPictureAccentProcess"/>
    <dgm:cxn modelId="{06FDC486-3249-456A-B04F-CBF7DF6D69B2}" type="presParOf" srcId="{21E0F338-EECC-4D92-A214-41B66231785C}" destId="{5F608ED9-E49B-4FED-9344-C2D0AFA9C475}" srcOrd="13" destOrd="0" presId="urn:microsoft.com/office/officeart/2008/layout/AscendingPictureAccentProcess"/>
    <dgm:cxn modelId="{DCF77086-1830-418E-8081-75489ED9EBD8}" type="presParOf" srcId="{21E0F338-EECC-4D92-A214-41B66231785C}" destId="{BCE6B9AD-FA94-487C-8F1A-1C607EBDB245}" srcOrd="14" destOrd="0" presId="urn:microsoft.com/office/officeart/2008/layout/AscendingPictureAccentProcess"/>
    <dgm:cxn modelId="{294C5C38-D193-408B-8754-0A38B26221FD}" type="presParOf" srcId="{21E0F338-EECC-4D92-A214-41B66231785C}" destId="{92B666B3-D907-4BBC-9549-E930EA4B7165}" srcOrd="15" destOrd="0" presId="urn:microsoft.com/office/officeart/2008/layout/AscendingPictureAccentProcess"/>
    <dgm:cxn modelId="{55969814-F2B3-47CE-A7BC-CC6F3D308E86}" type="presParOf" srcId="{21E0F338-EECC-4D92-A214-41B66231785C}" destId="{DEBED007-53D7-4635-BC08-E71294ABE46B}" srcOrd="16" destOrd="0" presId="urn:microsoft.com/office/officeart/2008/layout/AscendingPictureAccentProcess"/>
    <dgm:cxn modelId="{D8002E80-2CA2-481F-8FB6-3E955FF223CB}" type="presParOf" srcId="{21E0F338-EECC-4D92-A214-41B66231785C}" destId="{F34500ED-B802-4CE9-9A2F-DE247991973E}" srcOrd="17" destOrd="0" presId="urn:microsoft.com/office/officeart/2008/layout/AscendingPictureAccentProcess"/>
    <dgm:cxn modelId="{A0FAAED4-7B4B-40BF-B9E2-6FD498E6D791}" type="presParOf" srcId="{21E0F338-EECC-4D92-A214-41B66231785C}" destId="{44AB224C-FD91-4D46-8008-47058AF3FBA8}" srcOrd="18" destOrd="0" presId="urn:microsoft.com/office/officeart/2008/layout/AscendingPictureAccentProcess"/>
    <dgm:cxn modelId="{B1F76580-AAD9-4323-9EDB-8126D6F9911B}" type="presParOf" srcId="{21E0F338-EECC-4D92-A214-41B66231785C}" destId="{9170B2C4-C0E2-4F43-A659-EB81E6F079F9}" srcOrd="19" destOrd="0" presId="urn:microsoft.com/office/officeart/2008/layout/AscendingPictureAccentProcess"/>
    <dgm:cxn modelId="{5CB04BB8-6BE4-4AB3-9E18-58EAE65440A6}" type="presParOf" srcId="{9170B2C4-C0E2-4F43-A659-EB81E6F079F9}" destId="{9B9F6388-E006-486D-A084-DA647BC80325}" srcOrd="0" destOrd="0" presId="urn:microsoft.com/office/officeart/2008/layout/AscendingPictureAccentProcess"/>
    <dgm:cxn modelId="{A1E77E79-A12A-406B-9AFA-93EE2445661C}" type="presParOf" srcId="{21E0F338-EECC-4D92-A214-41B66231785C}" destId="{88EDEB91-B266-4ACA-A381-7227840E907D}" srcOrd="20" destOrd="0" presId="urn:microsoft.com/office/officeart/2008/layout/AscendingPictureAccentProcess"/>
    <dgm:cxn modelId="{0FFCCB3C-DC5D-4ECE-A49A-1425179B5422}" type="presParOf" srcId="{21E0F338-EECC-4D92-A214-41B66231785C}" destId="{065ADA11-94E8-4A16-B866-D00D51567DDB}" srcOrd="21" destOrd="0" presId="urn:microsoft.com/office/officeart/2008/layout/AscendingPictureAccentProcess"/>
    <dgm:cxn modelId="{090CE672-EF62-4C4A-9C0D-C9C99152B39D}" type="presParOf" srcId="{065ADA11-94E8-4A16-B866-D00D51567DDB}" destId="{44E9F544-79D4-4BDC-AE69-6F21A2A14966}" srcOrd="0" destOrd="0" presId="urn:microsoft.com/office/officeart/2008/layout/AscendingPictureAccentProcess"/>
    <dgm:cxn modelId="{F579472C-1E8A-4060-871B-743D52A770B6}" type="presParOf" srcId="{21E0F338-EECC-4D92-A214-41B66231785C}" destId="{5A28899F-E3FF-43B9-970E-B6CB7A39386A}" srcOrd="22" destOrd="0" presId="urn:microsoft.com/office/officeart/2008/layout/AscendingPictureAccentProcess"/>
    <dgm:cxn modelId="{CD9E391D-DECA-4E1F-AA4F-DDBE77938073}" type="presParOf" srcId="{21E0F338-EECC-4D92-A214-41B66231785C}" destId="{5B30663E-6615-4881-9365-EEA7F5530522}" srcOrd="23" destOrd="0" presId="urn:microsoft.com/office/officeart/2008/layout/AscendingPictureAccentProcess"/>
    <dgm:cxn modelId="{03CE1DF3-15F9-415A-9E2B-9EC830639E8D}" type="presParOf" srcId="{5B30663E-6615-4881-9365-EEA7F5530522}" destId="{59DB7FF3-91A4-4C94-A61B-0A9493B5546D}" srcOrd="0" destOrd="0" presId="urn:microsoft.com/office/officeart/2008/layout/AscendingPictureAccentProcess"/>
    <dgm:cxn modelId="{0B685D4C-6BA9-4E73-9564-3D876E0C6D69}" type="presParOf" srcId="{21E0F338-EECC-4D92-A214-41B66231785C}" destId="{2A9A44CD-2A80-488E-82F8-4EEF3C7EEE6C}" srcOrd="24" destOrd="0" presId="urn:microsoft.com/office/officeart/2008/layout/AscendingPictureAccentProcess"/>
    <dgm:cxn modelId="{056A8509-E8EE-4E09-ADE0-E3D6230491D2}" type="presParOf" srcId="{21E0F338-EECC-4D92-A214-41B66231785C}" destId="{62D29EFF-2FC8-4B33-BDAC-E36429833FA7}" srcOrd="25" destOrd="0" presId="urn:microsoft.com/office/officeart/2008/layout/AscendingPictureAccentProcess"/>
    <dgm:cxn modelId="{F68EE887-BEF0-4D84-9199-1E553BB9180A}" type="presParOf" srcId="{62D29EFF-2FC8-4B33-BDAC-E36429833FA7}" destId="{323DD902-2527-437A-BCBE-A45778968267}" srcOrd="0" destOrd="0" presId="urn:microsoft.com/office/officeart/2008/layout/AscendingPictureAccentProcess"/>
    <dgm:cxn modelId="{F5462DB5-B407-4F16-83AD-68AE9D73BF88}" type="presParOf" srcId="{21E0F338-EECC-4D92-A214-41B66231785C}" destId="{9B46BC64-C3C6-4614-B3AB-E330FA668B16}" srcOrd="26" destOrd="0" presId="urn:microsoft.com/office/officeart/2008/layout/AscendingPictureAccentProcess"/>
    <dgm:cxn modelId="{0EFA2A6A-A132-4422-ADBD-3DD18A9F88F5}" type="presParOf" srcId="{21E0F338-EECC-4D92-A214-41B66231785C}" destId="{EE6FF0F3-AC5F-4D86-B2BF-5603A8401684}" srcOrd="27" destOrd="0" presId="urn:microsoft.com/office/officeart/2008/layout/AscendingPictureAccentProcess"/>
    <dgm:cxn modelId="{D911E489-A567-49F0-B8C8-83EC7F2C2DDB}" type="presParOf" srcId="{EE6FF0F3-AC5F-4D86-B2BF-5603A8401684}" destId="{B73EE2C1-2433-4E08-BC50-9A826DD1EB6C}" srcOrd="0" destOrd="0" presId="urn:microsoft.com/office/officeart/2008/layout/AscendingPictureAccentProcess"/>
    <dgm:cxn modelId="{A21679B9-9115-4EBD-B509-22CA56D1D4A3}" type="presParOf" srcId="{21E0F338-EECC-4D92-A214-41B66231785C}" destId="{DBD59032-83FD-4B4F-B3C2-79EED9884D30}" srcOrd="28" destOrd="0" presId="urn:microsoft.com/office/officeart/2008/layout/AscendingPictureAccentProcess"/>
    <dgm:cxn modelId="{ED8A4461-D5CB-48E5-8350-A3386EF4F6E9}" type="presParOf" srcId="{21E0F338-EECC-4D92-A214-41B66231785C}" destId="{E99D3857-F55B-4728-9AEA-E9D8A4923136}" srcOrd="29" destOrd="0" presId="urn:microsoft.com/office/officeart/2008/layout/AscendingPictureAccentProcess"/>
    <dgm:cxn modelId="{41EFDA61-1538-4F4C-BDFC-6302FA10AEBD}" type="presParOf" srcId="{E99D3857-F55B-4728-9AEA-E9D8A4923136}" destId="{B10219C0-F256-4D73-9E4D-711E45455E18}" srcOrd="0" destOrd="0" presId="urn:microsoft.com/office/officeart/2008/layout/AscendingPictureAccentProcess"/>
    <dgm:cxn modelId="{83BFAE63-E323-411C-810C-43F84789ED48}" type="presParOf" srcId="{21E0F338-EECC-4D92-A214-41B66231785C}" destId="{A6768DE6-4FFA-4C06-9B15-B8114B0DFAF7}" srcOrd="30" destOrd="0" presId="urn:microsoft.com/office/officeart/2008/layout/AscendingPictureAccentProcess"/>
    <dgm:cxn modelId="{3DA679B2-5F3D-4869-884F-4CEAF91A6218}" type="presParOf" srcId="{21E0F338-EECC-4D92-A214-41B66231785C}" destId="{C368AF95-4137-414E-8BB6-AFEAC0BC4B46}" srcOrd="31" destOrd="0" presId="urn:microsoft.com/office/officeart/2008/layout/AscendingPictureAccentProcess"/>
    <dgm:cxn modelId="{9E04AF08-A11B-42E7-81F1-9C4C8D9E01D6}" type="presParOf" srcId="{C368AF95-4137-414E-8BB6-AFEAC0BC4B46}" destId="{1392535A-CBBE-4A89-A3B0-D77F217D6EF6}" srcOrd="0" destOrd="0" presId="urn:microsoft.com/office/officeart/2008/layout/AscendingPictureAccentProcess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4B1CAC3-C228-47FF-8FD5-1D8E2309A723}" type="doc">
      <dgm:prSet loTypeId="urn:microsoft.com/office/officeart/2005/8/layout/bList2" loCatId="list" qsTypeId="urn:microsoft.com/office/officeart/2005/8/quickstyle/3d4" qsCatId="3D" csTypeId="urn:microsoft.com/office/officeart/2005/8/colors/accent1_2" csCatId="accent1" phldr="1"/>
      <dgm:spPr/>
    </dgm:pt>
    <dgm:pt modelId="{C386FE8B-FEC0-4841-844B-1E7A3291E794}">
      <dgm:prSet phldrT="[Текст]" custT="1"/>
      <dgm:spPr>
        <a:solidFill>
          <a:srgbClr val="993300"/>
        </a:solidFill>
        <a:ln w="57150">
          <a:solidFill>
            <a:srgbClr val="660033"/>
          </a:solidFill>
        </a:ln>
      </dgm:spPr>
      <dgm:t>
        <a:bodyPr/>
        <a:lstStyle/>
        <a:p>
          <a:endParaRPr lang="ru-RU" sz="1200" dirty="0"/>
        </a:p>
      </dgm:t>
    </dgm:pt>
    <dgm:pt modelId="{7D31DBA1-8E3B-4FC4-BFBA-D1B93588DF5E}" type="parTrans" cxnId="{D16BC5FE-B540-4262-9CC2-C1926A5EF0E9}">
      <dgm:prSet/>
      <dgm:spPr/>
      <dgm:t>
        <a:bodyPr/>
        <a:lstStyle/>
        <a:p>
          <a:endParaRPr lang="ru-RU"/>
        </a:p>
      </dgm:t>
    </dgm:pt>
    <dgm:pt modelId="{8266C3CB-AD8D-445F-A6E2-31D8FAE8E7E3}" type="sibTrans" cxnId="{D16BC5FE-B540-4262-9CC2-C1926A5EF0E9}">
      <dgm:prSet/>
      <dgm:spPr/>
      <dgm:t>
        <a:bodyPr/>
        <a:lstStyle/>
        <a:p>
          <a:endParaRPr lang="ru-RU"/>
        </a:p>
      </dgm:t>
    </dgm:pt>
    <dgm:pt modelId="{B2F5973D-B53B-4BA8-A09E-D624F0757042}">
      <dgm:prSet phldrT="[Текст]" custT="1"/>
      <dgm:spPr>
        <a:solidFill>
          <a:schemeClr val="accent4">
            <a:lumMod val="60000"/>
            <a:lumOff val="40000"/>
          </a:schemeClr>
        </a:solidFill>
        <a:ln w="38100">
          <a:solidFill>
            <a:srgbClr val="993300"/>
          </a:solidFill>
        </a:ln>
      </dgm:spPr>
      <dgm:t>
        <a:bodyPr/>
        <a:lstStyle/>
        <a:p>
          <a:endParaRPr lang="ru-RU" sz="1000" b="1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9C59298D-2BE1-4A6D-863D-F141E6CDAF94}" type="parTrans" cxnId="{1D0C6D4E-32A2-4B99-B88C-882DADBCA98C}">
      <dgm:prSet/>
      <dgm:spPr/>
      <dgm:t>
        <a:bodyPr/>
        <a:lstStyle/>
        <a:p>
          <a:endParaRPr lang="ru-RU"/>
        </a:p>
      </dgm:t>
    </dgm:pt>
    <dgm:pt modelId="{84E5A5B6-2402-4C03-A7BE-8FB3C3A4A3DA}" type="sibTrans" cxnId="{1D0C6D4E-32A2-4B99-B88C-882DADBCA98C}">
      <dgm:prSet/>
      <dgm:spPr/>
      <dgm:t>
        <a:bodyPr/>
        <a:lstStyle/>
        <a:p>
          <a:endParaRPr lang="ru-RU"/>
        </a:p>
      </dgm:t>
    </dgm:pt>
    <dgm:pt modelId="{AF3A949E-8F8F-45D4-BD02-B299E45E3916}">
      <dgm:prSet phldrT="[Текст]"/>
      <dgm:spPr>
        <a:solidFill>
          <a:schemeClr val="accent2">
            <a:lumMod val="75000"/>
          </a:schemeClr>
        </a:solidFill>
        <a:ln w="38100">
          <a:solidFill>
            <a:srgbClr val="660033"/>
          </a:solidFill>
        </a:ln>
      </dgm:spPr>
      <dgm:t>
        <a:bodyPr/>
        <a:lstStyle/>
        <a:p>
          <a:endParaRPr lang="ru-RU"/>
        </a:p>
      </dgm:t>
    </dgm:pt>
    <dgm:pt modelId="{21DF7812-6856-4999-A1B1-F3E198658485}" type="parTrans" cxnId="{441AA699-9490-4ECA-9394-990325D6EF48}">
      <dgm:prSet/>
      <dgm:spPr/>
      <dgm:t>
        <a:bodyPr/>
        <a:lstStyle/>
        <a:p>
          <a:endParaRPr lang="ru-RU"/>
        </a:p>
      </dgm:t>
    </dgm:pt>
    <dgm:pt modelId="{F820279A-78B9-47F7-A28A-B0ECF81C1201}" type="sibTrans" cxnId="{441AA699-9490-4ECA-9394-990325D6EF48}">
      <dgm:prSet/>
      <dgm:spPr/>
      <dgm:t>
        <a:bodyPr/>
        <a:lstStyle/>
        <a:p>
          <a:endParaRPr lang="ru-RU"/>
        </a:p>
      </dgm:t>
    </dgm:pt>
    <dgm:pt modelId="{15A697D5-DBC4-443A-8C01-C6A403E73CE4}">
      <dgm:prSet phldrT="[Текст]"/>
      <dgm:spPr>
        <a:solidFill>
          <a:schemeClr val="accent3"/>
        </a:solidFill>
        <a:ln w="38100">
          <a:solidFill>
            <a:srgbClr val="993300"/>
          </a:solidFill>
        </a:ln>
      </dgm:spPr>
      <dgm:t>
        <a:bodyPr/>
        <a:lstStyle/>
        <a:p>
          <a:endParaRPr lang="ru-RU"/>
        </a:p>
      </dgm:t>
    </dgm:pt>
    <dgm:pt modelId="{2FF6F40D-0DAB-4FF5-BCE1-02D2A96B927B}" type="parTrans" cxnId="{B356AEE7-0EE3-40A5-91B2-D7EC3AA89CC4}">
      <dgm:prSet/>
      <dgm:spPr/>
      <dgm:t>
        <a:bodyPr/>
        <a:lstStyle/>
        <a:p>
          <a:endParaRPr lang="ru-RU"/>
        </a:p>
      </dgm:t>
    </dgm:pt>
    <dgm:pt modelId="{5CC19501-FA08-43A6-87E7-144092A4D497}" type="sibTrans" cxnId="{B356AEE7-0EE3-40A5-91B2-D7EC3AA89CC4}">
      <dgm:prSet/>
      <dgm:spPr/>
      <dgm:t>
        <a:bodyPr/>
        <a:lstStyle/>
        <a:p>
          <a:endParaRPr lang="ru-RU"/>
        </a:p>
      </dgm:t>
    </dgm:pt>
    <dgm:pt modelId="{CC8AFBFD-781E-4B97-804F-D4212DF78FEA}">
      <dgm:prSet phldrT="[Текст]"/>
      <dgm:spPr>
        <a:solidFill>
          <a:schemeClr val="accent4">
            <a:lumMod val="50000"/>
          </a:schemeClr>
        </a:solidFill>
        <a:ln w="38100">
          <a:solidFill>
            <a:srgbClr val="993300"/>
          </a:solidFill>
        </a:ln>
      </dgm:spPr>
      <dgm:t>
        <a:bodyPr/>
        <a:lstStyle/>
        <a:p>
          <a:endParaRPr lang="ru-RU"/>
        </a:p>
      </dgm:t>
    </dgm:pt>
    <dgm:pt modelId="{0AC1C5F2-194D-493E-953C-C9F10F92EE8B}" type="parTrans" cxnId="{63541291-AE3A-4D11-A473-D6B198C3F42B}">
      <dgm:prSet/>
      <dgm:spPr/>
      <dgm:t>
        <a:bodyPr/>
        <a:lstStyle/>
        <a:p>
          <a:endParaRPr lang="ru-RU"/>
        </a:p>
      </dgm:t>
    </dgm:pt>
    <dgm:pt modelId="{46DCEAE4-4353-4D30-9906-1A7DE39B66C2}" type="sibTrans" cxnId="{63541291-AE3A-4D11-A473-D6B198C3F42B}">
      <dgm:prSet/>
      <dgm:spPr/>
      <dgm:t>
        <a:bodyPr/>
        <a:lstStyle/>
        <a:p>
          <a:endParaRPr lang="ru-RU"/>
        </a:p>
      </dgm:t>
    </dgm:pt>
    <dgm:pt modelId="{E7FCC3F8-A4B8-4D87-BFE6-108727E49292}">
      <dgm:prSet custT="1"/>
      <dgm:spPr>
        <a:solidFill>
          <a:schemeClr val="accent2">
            <a:lumMod val="60000"/>
            <a:lumOff val="40000"/>
            <a:alpha val="86000"/>
          </a:schemeClr>
        </a:solidFill>
        <a:ln w="19050">
          <a:solidFill>
            <a:srgbClr val="660033"/>
          </a:solidFill>
        </a:ln>
        <a:effectLst>
          <a:outerShdw blurRad="50800" dist="38100" sx="106000" sy="1060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400" b="1" dirty="0" smtClean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Функционирование высшего должностного лица муниципального образования</a:t>
          </a:r>
          <a:endParaRPr lang="ru-RU" sz="1400" b="1" dirty="0">
            <a:solidFill>
              <a:srgbClr val="99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26A9E4-B13D-4890-8306-206CEDAEE348}" type="parTrans" cxnId="{5631708C-3C88-4DD1-93FB-BC475D3F31BE}">
      <dgm:prSet/>
      <dgm:spPr/>
      <dgm:t>
        <a:bodyPr/>
        <a:lstStyle/>
        <a:p>
          <a:endParaRPr lang="ru-RU"/>
        </a:p>
      </dgm:t>
    </dgm:pt>
    <dgm:pt modelId="{CA88D2B4-AFCC-4014-943C-1C068DB616F1}" type="sibTrans" cxnId="{5631708C-3C88-4DD1-93FB-BC475D3F31BE}">
      <dgm:prSet/>
      <dgm:spPr/>
      <dgm:t>
        <a:bodyPr/>
        <a:lstStyle/>
        <a:p>
          <a:endParaRPr lang="ru-RU"/>
        </a:p>
      </dgm:t>
    </dgm:pt>
    <dgm:pt modelId="{2282AFA9-656E-4A27-BF67-C2C87AE8EE99}">
      <dgm:prSet custT="1"/>
      <dgm:spPr>
        <a:solidFill>
          <a:schemeClr val="accent2">
            <a:lumMod val="60000"/>
            <a:lumOff val="40000"/>
            <a:alpha val="90000"/>
          </a:schemeClr>
        </a:solidFill>
        <a:ln w="28575">
          <a:solidFill>
            <a:srgbClr val="993300"/>
          </a:solidFill>
        </a:ln>
        <a:effectLst>
          <a:outerShdw blurRad="50800" dist="38100" dir="18900000" sx="106000" sy="106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400" b="1" dirty="0" smtClean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Функционирование представительного органа муниципального образования</a:t>
          </a:r>
          <a:endParaRPr lang="ru-RU" sz="1400" b="1" dirty="0">
            <a:solidFill>
              <a:srgbClr val="99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FAB066-8B5A-42C5-9F50-0147E3D9E91F}" type="parTrans" cxnId="{EB83E58B-1BD8-411F-A26F-90B62FEF44DF}">
      <dgm:prSet/>
      <dgm:spPr/>
      <dgm:t>
        <a:bodyPr/>
        <a:lstStyle/>
        <a:p>
          <a:endParaRPr lang="ru-RU"/>
        </a:p>
      </dgm:t>
    </dgm:pt>
    <dgm:pt modelId="{7520A429-A96A-4D37-BF9F-38D19E5E6B19}" type="sibTrans" cxnId="{EB83E58B-1BD8-411F-A26F-90B62FEF44DF}">
      <dgm:prSet/>
      <dgm:spPr/>
      <dgm:t>
        <a:bodyPr/>
        <a:lstStyle/>
        <a:p>
          <a:endParaRPr lang="ru-RU"/>
        </a:p>
      </dgm:t>
    </dgm:pt>
    <dgm:pt modelId="{94BA5C12-9544-46B0-AA10-BB013BCE1A11}">
      <dgm:prSet custT="1"/>
      <dgm:spPr>
        <a:solidFill>
          <a:schemeClr val="accent2">
            <a:lumMod val="60000"/>
            <a:lumOff val="40000"/>
            <a:alpha val="90000"/>
          </a:schemeClr>
        </a:solidFill>
        <a:ln w="19050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7000">
                <a:schemeClr val="accent2">
                  <a:lumMod val="75000"/>
                </a:schemeClr>
              </a:gs>
              <a:gs pos="83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>
          <a:outerShdw blurRad="50800" dist="38100" dir="18900000" sx="107000" sy="107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400" b="1" dirty="0" smtClean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Функционирование местной администрации</a:t>
          </a:r>
          <a:endParaRPr lang="ru-RU" sz="1400" b="1" dirty="0">
            <a:solidFill>
              <a:srgbClr val="99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775F31-40AF-4A0D-9A4A-3D2E70E706B3}" type="parTrans" cxnId="{3D2EB0A9-1129-4FD0-8D62-4023917C560D}">
      <dgm:prSet/>
      <dgm:spPr/>
      <dgm:t>
        <a:bodyPr/>
        <a:lstStyle/>
        <a:p>
          <a:endParaRPr lang="ru-RU"/>
        </a:p>
      </dgm:t>
    </dgm:pt>
    <dgm:pt modelId="{0B982993-8A18-4F70-A723-9A5B8B27A3AC}" type="sibTrans" cxnId="{3D2EB0A9-1129-4FD0-8D62-4023917C560D}">
      <dgm:prSet/>
      <dgm:spPr/>
      <dgm:t>
        <a:bodyPr/>
        <a:lstStyle/>
        <a:p>
          <a:endParaRPr lang="ru-RU"/>
        </a:p>
      </dgm:t>
    </dgm:pt>
    <dgm:pt modelId="{9B754AF1-D82E-4782-B9BE-771736E5E357}">
      <dgm:prSet custT="1"/>
      <dgm:spPr>
        <a:solidFill>
          <a:schemeClr val="accent2">
            <a:lumMod val="60000"/>
            <a:lumOff val="40000"/>
            <a:alpha val="90000"/>
          </a:schemeClr>
        </a:solidFill>
        <a:ln w="19050">
          <a:solidFill>
            <a:srgbClr val="993300"/>
          </a:solidFill>
        </a:ln>
        <a:effectLst>
          <a:outerShdw blurRad="50800" dist="38100" dir="18900000" sx="106000" sy="106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400" b="1" dirty="0" smtClean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Обеспечение деятельности финансового органа </a:t>
          </a:r>
          <a:endParaRPr lang="ru-RU" sz="1400" b="1" dirty="0">
            <a:solidFill>
              <a:srgbClr val="99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B1EB7C-D493-4AED-93BB-F120B8E46C05}" type="parTrans" cxnId="{60C8189B-43E0-4B2A-9857-B63E7A7AF983}">
      <dgm:prSet/>
      <dgm:spPr/>
      <dgm:t>
        <a:bodyPr/>
        <a:lstStyle/>
        <a:p>
          <a:endParaRPr lang="ru-RU"/>
        </a:p>
      </dgm:t>
    </dgm:pt>
    <dgm:pt modelId="{1B0B3CFB-E2FD-4655-AFB8-E9E6906FF3ED}" type="sibTrans" cxnId="{60C8189B-43E0-4B2A-9857-B63E7A7AF983}">
      <dgm:prSet/>
      <dgm:spPr/>
      <dgm:t>
        <a:bodyPr/>
        <a:lstStyle/>
        <a:p>
          <a:endParaRPr lang="ru-RU"/>
        </a:p>
      </dgm:t>
    </dgm:pt>
    <dgm:pt modelId="{4F1F87DF-96D4-4911-9086-FA12CF94554F}">
      <dgm:prSet custT="1"/>
      <dgm:spPr>
        <a:solidFill>
          <a:schemeClr val="accent2">
            <a:lumMod val="60000"/>
            <a:lumOff val="40000"/>
            <a:alpha val="90000"/>
          </a:schemeClr>
        </a:solidFill>
        <a:ln w="19050">
          <a:solidFill>
            <a:srgbClr val="993300"/>
          </a:solidFill>
        </a:ln>
        <a:effectLst>
          <a:outerShdw blurRad="50800" dist="38100" dir="18900000" sx="104000" sy="104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600" b="1" dirty="0" smtClean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Резервный фонд администрации</a:t>
          </a:r>
          <a:endParaRPr lang="ru-RU" sz="1600" b="1" dirty="0">
            <a:solidFill>
              <a:srgbClr val="99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99270A-02A4-4BA1-907D-3BFFE06D6B71}" type="parTrans" cxnId="{6FC263DD-329E-469B-B2B4-4C8D5CB62323}">
      <dgm:prSet/>
      <dgm:spPr/>
      <dgm:t>
        <a:bodyPr/>
        <a:lstStyle/>
        <a:p>
          <a:endParaRPr lang="ru-RU"/>
        </a:p>
      </dgm:t>
    </dgm:pt>
    <dgm:pt modelId="{A710015A-9CC2-4A60-AA89-4766363D89B7}" type="sibTrans" cxnId="{6FC263DD-329E-469B-B2B4-4C8D5CB62323}">
      <dgm:prSet/>
      <dgm:spPr/>
      <dgm:t>
        <a:bodyPr/>
        <a:lstStyle/>
        <a:p>
          <a:endParaRPr lang="ru-RU"/>
        </a:p>
      </dgm:t>
    </dgm:pt>
    <dgm:pt modelId="{151998D5-F801-41C8-8D2C-731B695CF90F}">
      <dgm:prSet custT="1"/>
      <dgm:spPr>
        <a:solidFill>
          <a:schemeClr val="accent2">
            <a:lumMod val="60000"/>
            <a:lumOff val="40000"/>
            <a:alpha val="79000"/>
          </a:schemeClr>
        </a:solidFill>
        <a:ln w="19050">
          <a:solidFill>
            <a:srgbClr val="993300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  <a:reflection blurRad="6350" stA="50000" endA="300" endPos="55500" dist="101600" dir="5400000" sy="-100000" algn="bl" rotWithShape="0"/>
        </a:effectLst>
      </dgm:spPr>
      <dgm:t>
        <a:bodyPr/>
        <a:lstStyle/>
        <a:p>
          <a:r>
            <a:rPr lang="ru-RU" sz="1400" b="1" dirty="0" smtClean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Другие общегосударственные вопросы</a:t>
          </a:r>
          <a:endParaRPr lang="ru-RU" sz="1400" b="1" dirty="0">
            <a:solidFill>
              <a:srgbClr val="99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1092C0-8A73-471B-B3D5-56093B03FE79}" type="parTrans" cxnId="{1E9E7E1B-F680-4A13-9BFD-03CA0C454B86}">
      <dgm:prSet/>
      <dgm:spPr/>
      <dgm:t>
        <a:bodyPr/>
        <a:lstStyle/>
        <a:p>
          <a:endParaRPr lang="ru-RU"/>
        </a:p>
      </dgm:t>
    </dgm:pt>
    <dgm:pt modelId="{185C4F40-B6AB-4FEF-8AD6-BDDA593DB8C5}" type="sibTrans" cxnId="{1E9E7E1B-F680-4A13-9BFD-03CA0C454B86}">
      <dgm:prSet/>
      <dgm:spPr/>
      <dgm:t>
        <a:bodyPr/>
        <a:lstStyle/>
        <a:p>
          <a:endParaRPr lang="ru-RU"/>
        </a:p>
      </dgm:t>
    </dgm:pt>
    <dgm:pt modelId="{F04288F0-FB98-47ED-94B5-9089244580BA}">
      <dgm:prSet phldrT="[Текст]" custT="1"/>
      <dgm:spPr>
        <a:solidFill>
          <a:schemeClr val="accent4">
            <a:lumMod val="75000"/>
          </a:schemeClr>
        </a:solidFill>
        <a:ln w="38100">
          <a:solidFill>
            <a:srgbClr val="993300"/>
          </a:solidFill>
        </a:ln>
      </dgm:spPr>
      <dgm:t>
        <a:bodyPr/>
        <a:lstStyle/>
        <a:p>
          <a:r>
            <a:rPr lang="ru-RU" sz="1000" b="1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2023- 150,0 тыс. руб.; 2024- 150,0 тыс. руб.; 2025- 150,0 тыс. руб.</a:t>
          </a:r>
          <a:endParaRPr lang="ru-RU" sz="1000" b="1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EE04817F-7C90-427A-AB0C-AA53D3E17277}" type="sibTrans" cxnId="{B59A19A8-DD70-4CC9-9E81-A32249218FF5}">
      <dgm:prSet/>
      <dgm:spPr/>
      <dgm:t>
        <a:bodyPr/>
        <a:lstStyle/>
        <a:p>
          <a:endParaRPr lang="ru-RU"/>
        </a:p>
      </dgm:t>
    </dgm:pt>
    <dgm:pt modelId="{0829C9B1-2640-4179-9C0F-E1245194442F}" type="parTrans" cxnId="{B59A19A8-DD70-4CC9-9E81-A32249218FF5}">
      <dgm:prSet/>
      <dgm:spPr/>
      <dgm:t>
        <a:bodyPr/>
        <a:lstStyle/>
        <a:p>
          <a:endParaRPr lang="ru-RU"/>
        </a:p>
      </dgm:t>
    </dgm:pt>
    <dgm:pt modelId="{B714F5EE-E357-43BD-9433-27A8C140574B}" type="pres">
      <dgm:prSet presAssocID="{F4B1CAC3-C228-47FF-8FD5-1D8E2309A723}" presName="diagram" presStyleCnt="0">
        <dgm:presLayoutVars>
          <dgm:dir/>
          <dgm:animLvl val="lvl"/>
          <dgm:resizeHandles val="exact"/>
        </dgm:presLayoutVars>
      </dgm:prSet>
      <dgm:spPr/>
    </dgm:pt>
    <dgm:pt modelId="{F30D405D-A363-40F7-8DC0-01BB7C68C4F5}" type="pres">
      <dgm:prSet presAssocID="{C386FE8B-FEC0-4841-844B-1E7A3291E794}" presName="compNode" presStyleCnt="0"/>
      <dgm:spPr/>
    </dgm:pt>
    <dgm:pt modelId="{43E97AF3-AF16-4267-9788-F442D27F42B8}" type="pres">
      <dgm:prSet presAssocID="{C386FE8B-FEC0-4841-844B-1E7A3291E794}" presName="childRec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2153C1-C3EE-4162-9A8E-5DA7835D1B6D}" type="pres">
      <dgm:prSet presAssocID="{C386FE8B-FEC0-4841-844B-1E7A3291E79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809CFD-DB55-41E3-A5F1-69F974FDF260}" type="pres">
      <dgm:prSet presAssocID="{C386FE8B-FEC0-4841-844B-1E7A3291E794}" presName="parentRect" presStyleLbl="alignNode1" presStyleIdx="0" presStyleCnt="6"/>
      <dgm:spPr/>
      <dgm:t>
        <a:bodyPr/>
        <a:lstStyle/>
        <a:p>
          <a:endParaRPr lang="ru-RU"/>
        </a:p>
      </dgm:t>
    </dgm:pt>
    <dgm:pt modelId="{BF74CEEC-4A0B-419A-8E2F-E75DB5D3E69C}" type="pres">
      <dgm:prSet presAssocID="{C386FE8B-FEC0-4841-844B-1E7A3291E794}" presName="adorn" presStyleLbl="fgAccFollowNode1" presStyleIdx="0" presStyleCnt="6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>
          <a:solidFill>
            <a:srgbClr val="9933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">
          <a:bevelT w="190500" h="38100"/>
        </a:sp3d>
      </dgm:spPr>
    </dgm:pt>
    <dgm:pt modelId="{270E8BB4-0359-402A-A789-2634F4775748}" type="pres">
      <dgm:prSet presAssocID="{8266C3CB-AD8D-445F-A6E2-31D8FAE8E7E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D1077F2-9A46-4C2E-9071-A4B2616D7E0F}" type="pres">
      <dgm:prSet presAssocID="{AF3A949E-8F8F-45D4-BD02-B299E45E3916}" presName="compNode" presStyleCnt="0"/>
      <dgm:spPr/>
    </dgm:pt>
    <dgm:pt modelId="{5253BC3E-E33B-4F5F-8718-50908C52EB77}" type="pres">
      <dgm:prSet presAssocID="{AF3A949E-8F8F-45D4-BD02-B299E45E3916}" presName="childRec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A2F38-86C5-49F2-B53B-E72EC3EEA3F4}" type="pres">
      <dgm:prSet presAssocID="{AF3A949E-8F8F-45D4-BD02-B299E45E391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D0857-312D-4627-A6AA-3D574A36E34E}" type="pres">
      <dgm:prSet presAssocID="{AF3A949E-8F8F-45D4-BD02-B299E45E3916}" presName="parentRect" presStyleLbl="alignNode1" presStyleIdx="1" presStyleCnt="6"/>
      <dgm:spPr/>
      <dgm:t>
        <a:bodyPr/>
        <a:lstStyle/>
        <a:p>
          <a:endParaRPr lang="ru-RU"/>
        </a:p>
      </dgm:t>
    </dgm:pt>
    <dgm:pt modelId="{8B4BF47A-82A7-4421-8698-FF9C6155C25C}" type="pres">
      <dgm:prSet presAssocID="{AF3A949E-8F8F-45D4-BD02-B299E45E3916}" presName="adorn" presStyleLbl="fgAccFollowNode1" presStyleIdx="1" presStyleCnt="6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>
          <a:solidFill>
            <a:srgbClr val="9933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">
          <a:bevelT w="190500" h="38100"/>
        </a:sp3d>
      </dgm:spPr>
    </dgm:pt>
    <dgm:pt modelId="{62E0E8F4-B76A-4925-B17D-D3A5F57297B3}" type="pres">
      <dgm:prSet presAssocID="{F820279A-78B9-47F7-A28A-B0ECF81C120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F9E998E-3D79-455D-8A6F-3F044990B34E}" type="pres">
      <dgm:prSet presAssocID="{15A697D5-DBC4-443A-8C01-C6A403E73CE4}" presName="compNode" presStyleCnt="0"/>
      <dgm:spPr/>
    </dgm:pt>
    <dgm:pt modelId="{678B2132-5253-4F34-B5A8-A3FF9D8F6446}" type="pres">
      <dgm:prSet presAssocID="{15A697D5-DBC4-443A-8C01-C6A403E73CE4}" presName="childRec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FFB1B-57C0-421D-99BE-64A2ACDF17FF}" type="pres">
      <dgm:prSet presAssocID="{15A697D5-DBC4-443A-8C01-C6A403E73CE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CA594-3915-4DB6-BAD4-1D889BD85828}" type="pres">
      <dgm:prSet presAssocID="{15A697D5-DBC4-443A-8C01-C6A403E73CE4}" presName="parentRect" presStyleLbl="alignNode1" presStyleIdx="2" presStyleCnt="6"/>
      <dgm:spPr/>
      <dgm:t>
        <a:bodyPr/>
        <a:lstStyle/>
        <a:p>
          <a:endParaRPr lang="ru-RU"/>
        </a:p>
      </dgm:t>
    </dgm:pt>
    <dgm:pt modelId="{77E2FE83-7AE4-4C1E-87AB-68E3C653C65E}" type="pres">
      <dgm:prSet presAssocID="{15A697D5-DBC4-443A-8C01-C6A403E73CE4}" presName="adorn" presStyleLbl="fgAccFollowNode1" presStyleIdx="2" presStyleCnt="6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>
          <a:solidFill>
            <a:srgbClr val="9933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">
          <a:bevelT w="190500" h="38100"/>
        </a:sp3d>
      </dgm:spPr>
    </dgm:pt>
    <dgm:pt modelId="{24F60658-2C17-468E-A0CB-9B87B1C10C20}" type="pres">
      <dgm:prSet presAssocID="{5CC19501-FA08-43A6-87E7-144092A4D49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C8E6ABA-48CB-41CC-A579-74096AAE3F5B}" type="pres">
      <dgm:prSet presAssocID="{CC8AFBFD-781E-4B97-804F-D4212DF78FEA}" presName="compNode" presStyleCnt="0"/>
      <dgm:spPr/>
    </dgm:pt>
    <dgm:pt modelId="{542560BE-4BBD-46AB-AAD8-D3F568434735}" type="pres">
      <dgm:prSet presAssocID="{CC8AFBFD-781E-4B97-804F-D4212DF78FEA}" presName="childRec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9DA9C0-FE08-459A-951C-EF01157121AA}" type="pres">
      <dgm:prSet presAssocID="{CC8AFBFD-781E-4B97-804F-D4212DF78FE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B713DB-FDBD-47AA-A748-DC6353EAFE8F}" type="pres">
      <dgm:prSet presAssocID="{CC8AFBFD-781E-4B97-804F-D4212DF78FEA}" presName="parentRect" presStyleLbl="alignNode1" presStyleIdx="3" presStyleCnt="6"/>
      <dgm:spPr/>
      <dgm:t>
        <a:bodyPr/>
        <a:lstStyle/>
        <a:p>
          <a:endParaRPr lang="ru-RU"/>
        </a:p>
      </dgm:t>
    </dgm:pt>
    <dgm:pt modelId="{DD8447F1-FD8B-4471-9D8C-47B03A2D1A20}" type="pres">
      <dgm:prSet presAssocID="{CC8AFBFD-781E-4B97-804F-D4212DF78FEA}" presName="adorn" presStyleLbl="fgAccFollowNode1" presStyleIdx="3" presStyleCnt="6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>
          <a:solidFill>
            <a:srgbClr val="9933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">
          <a:bevelT w="190500" h="38100"/>
        </a:sp3d>
      </dgm:spPr>
    </dgm:pt>
    <dgm:pt modelId="{193BA60F-6777-43B5-B524-762E1E7470BB}" type="pres">
      <dgm:prSet presAssocID="{46DCEAE4-4353-4D30-9906-1A7DE39B66C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0D0CC35-D0C4-40DC-92CC-68466635564B}" type="pres">
      <dgm:prSet presAssocID="{F04288F0-FB98-47ED-94B5-9089244580BA}" presName="compNode" presStyleCnt="0"/>
      <dgm:spPr/>
    </dgm:pt>
    <dgm:pt modelId="{FCF1B341-ED3A-48D4-99F1-736303D158A6}" type="pres">
      <dgm:prSet presAssocID="{F04288F0-FB98-47ED-94B5-9089244580BA}" presName="childRec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B53F0B-C384-4779-8B5F-5A86C9AE8CC6}" type="pres">
      <dgm:prSet presAssocID="{F04288F0-FB98-47ED-94B5-9089244580B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F36B9F-3138-4B40-99D5-B11B76E6789F}" type="pres">
      <dgm:prSet presAssocID="{F04288F0-FB98-47ED-94B5-9089244580BA}" presName="parentRect" presStyleLbl="alignNode1" presStyleIdx="4" presStyleCnt="6" custLinFactNeighborX="319" custLinFactNeighborY="2335"/>
      <dgm:spPr/>
      <dgm:t>
        <a:bodyPr/>
        <a:lstStyle/>
        <a:p>
          <a:endParaRPr lang="ru-RU"/>
        </a:p>
      </dgm:t>
    </dgm:pt>
    <dgm:pt modelId="{C2E84BAA-6502-4DF8-8DF0-FF02E6983616}" type="pres">
      <dgm:prSet presAssocID="{F04288F0-FB98-47ED-94B5-9089244580BA}" presName="adorn" presStyleLbl="fgAccFollowNode1" presStyleIdx="4" presStyleCnt="6"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>
          <a:solidFill>
            <a:srgbClr val="9933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">
          <a:bevelT w="190500" h="38100"/>
        </a:sp3d>
      </dgm:spPr>
    </dgm:pt>
    <dgm:pt modelId="{9D0BDFC5-8384-4E7C-8D20-FA708B5129D5}" type="pres">
      <dgm:prSet presAssocID="{EE04817F-7C90-427A-AB0C-AA53D3E1727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D1D9A43-4ED5-4B3C-B916-CE7D248CBFA7}" type="pres">
      <dgm:prSet presAssocID="{B2F5973D-B53B-4BA8-A09E-D624F0757042}" presName="compNode" presStyleCnt="0"/>
      <dgm:spPr/>
    </dgm:pt>
    <dgm:pt modelId="{C7C4197D-29C0-4358-A19D-72A861A33816}" type="pres">
      <dgm:prSet presAssocID="{B2F5973D-B53B-4BA8-A09E-D624F0757042}" presName="childRect" presStyleLbl="bgAcc1" presStyleIdx="5" presStyleCnt="6" custLinFactNeighborX="986" custLinFactNeighborY="-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32125B-8C47-4BC4-91D7-216CE74B3859}" type="pres">
      <dgm:prSet presAssocID="{B2F5973D-B53B-4BA8-A09E-D624F075704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008AE-6179-41CC-BD99-474605AF1058}" type="pres">
      <dgm:prSet presAssocID="{B2F5973D-B53B-4BA8-A09E-D624F0757042}" presName="parentRect" presStyleLbl="alignNode1" presStyleIdx="5" presStyleCnt="6" custLinFactNeighborX="1049" custLinFactNeighborY="-2658"/>
      <dgm:spPr/>
      <dgm:t>
        <a:bodyPr/>
        <a:lstStyle/>
        <a:p>
          <a:endParaRPr lang="ru-RU"/>
        </a:p>
      </dgm:t>
    </dgm:pt>
    <dgm:pt modelId="{EAD01AE6-DF6C-4B07-9686-705F9510287D}" type="pres">
      <dgm:prSet presAssocID="{B2F5973D-B53B-4BA8-A09E-D624F0757042}" presName="adorn" presStyleLbl="fgAccFollowNode1" presStyleIdx="5" presStyleCnt="6" custLinFactNeighborX="-16" custLinFactNeighborY="848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8575">
          <a:solidFill>
            <a:srgbClr val="9933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">
          <a:bevelT w="190500" h="38100"/>
        </a:sp3d>
      </dgm:spPr>
    </dgm:pt>
  </dgm:ptLst>
  <dgm:cxnLst>
    <dgm:cxn modelId="{0E6B6EDE-F1B2-4652-9C87-2366AE9D2760}" type="presOf" srcId="{F04288F0-FB98-47ED-94B5-9089244580BA}" destId="{ADF36B9F-3138-4B40-99D5-B11B76E6789F}" srcOrd="1" destOrd="0" presId="urn:microsoft.com/office/officeart/2005/8/layout/bList2"/>
    <dgm:cxn modelId="{E3C0C85E-1A17-456A-9B66-17545657B13C}" type="presOf" srcId="{AF3A949E-8F8F-45D4-BD02-B299E45E3916}" destId="{DA9A2F38-86C5-49F2-B53B-E72EC3EEA3F4}" srcOrd="0" destOrd="0" presId="urn:microsoft.com/office/officeart/2005/8/layout/bList2"/>
    <dgm:cxn modelId="{DFEFC272-CBC9-4E11-A994-3FA3EEDD1657}" type="presOf" srcId="{5CC19501-FA08-43A6-87E7-144092A4D497}" destId="{24F60658-2C17-468E-A0CB-9B87B1C10C20}" srcOrd="0" destOrd="0" presId="urn:microsoft.com/office/officeart/2005/8/layout/bList2"/>
    <dgm:cxn modelId="{32D0E6E8-ED5C-4DD9-B01E-214E39B8DEEA}" type="presOf" srcId="{B2F5973D-B53B-4BA8-A09E-D624F0757042}" destId="{6CF008AE-6179-41CC-BD99-474605AF1058}" srcOrd="1" destOrd="0" presId="urn:microsoft.com/office/officeart/2005/8/layout/bList2"/>
    <dgm:cxn modelId="{3D2EB0A9-1129-4FD0-8D62-4023917C560D}" srcId="{15A697D5-DBC4-443A-8C01-C6A403E73CE4}" destId="{94BA5C12-9544-46B0-AA10-BB013BCE1A11}" srcOrd="0" destOrd="0" parTransId="{5E775F31-40AF-4A0D-9A4A-3D2E70E706B3}" sibTransId="{0B982993-8A18-4F70-A723-9A5B8B27A3AC}"/>
    <dgm:cxn modelId="{969A98CF-A7BB-4BB6-87AB-E0C61851A3B4}" type="presOf" srcId="{4F1F87DF-96D4-4911-9086-FA12CF94554F}" destId="{FCF1B341-ED3A-48D4-99F1-736303D158A6}" srcOrd="0" destOrd="0" presId="urn:microsoft.com/office/officeart/2005/8/layout/bList2"/>
    <dgm:cxn modelId="{E9F00B98-4D27-4603-95F0-18DCD24FC82B}" type="presOf" srcId="{AF3A949E-8F8F-45D4-BD02-B299E45E3916}" destId="{C8DD0857-312D-4627-A6AA-3D574A36E34E}" srcOrd="1" destOrd="0" presId="urn:microsoft.com/office/officeart/2005/8/layout/bList2"/>
    <dgm:cxn modelId="{441AA699-9490-4ECA-9394-990325D6EF48}" srcId="{F4B1CAC3-C228-47FF-8FD5-1D8E2309A723}" destId="{AF3A949E-8F8F-45D4-BD02-B299E45E3916}" srcOrd="1" destOrd="0" parTransId="{21DF7812-6856-4999-A1B1-F3E198658485}" sibTransId="{F820279A-78B9-47F7-A28A-B0ECF81C1201}"/>
    <dgm:cxn modelId="{ABAD803C-9606-4B2B-ADBB-904CFC459BFB}" type="presOf" srcId="{C386FE8B-FEC0-4841-844B-1E7A3291E794}" destId="{8A809CFD-DB55-41E3-A5F1-69F974FDF260}" srcOrd="1" destOrd="0" presId="urn:microsoft.com/office/officeart/2005/8/layout/bList2"/>
    <dgm:cxn modelId="{735596BD-4883-440A-970F-31269A3D2BA9}" type="presOf" srcId="{F04288F0-FB98-47ED-94B5-9089244580BA}" destId="{C4B53F0B-C384-4779-8B5F-5A86C9AE8CC6}" srcOrd="0" destOrd="0" presId="urn:microsoft.com/office/officeart/2005/8/layout/bList2"/>
    <dgm:cxn modelId="{1D0C6D4E-32A2-4B99-B88C-882DADBCA98C}" srcId="{F4B1CAC3-C228-47FF-8FD5-1D8E2309A723}" destId="{B2F5973D-B53B-4BA8-A09E-D624F0757042}" srcOrd="5" destOrd="0" parTransId="{9C59298D-2BE1-4A6D-863D-F141E6CDAF94}" sibTransId="{84E5A5B6-2402-4C03-A7BE-8FB3C3A4A3DA}"/>
    <dgm:cxn modelId="{4D31F89E-BB9A-4B4E-9E07-5FB51F29BD8F}" type="presOf" srcId="{9B754AF1-D82E-4782-B9BE-771736E5E357}" destId="{542560BE-4BBD-46AB-AAD8-D3F568434735}" srcOrd="0" destOrd="0" presId="urn:microsoft.com/office/officeart/2005/8/layout/bList2"/>
    <dgm:cxn modelId="{D257D00F-168C-4657-B86A-006F1B5EF2BE}" type="presOf" srcId="{B2F5973D-B53B-4BA8-A09E-D624F0757042}" destId="{6C32125B-8C47-4BC4-91D7-216CE74B3859}" srcOrd="0" destOrd="0" presId="urn:microsoft.com/office/officeart/2005/8/layout/bList2"/>
    <dgm:cxn modelId="{5631708C-3C88-4DD1-93FB-BC475D3F31BE}" srcId="{C386FE8B-FEC0-4841-844B-1E7A3291E794}" destId="{E7FCC3F8-A4B8-4D87-BFE6-108727E49292}" srcOrd="0" destOrd="0" parTransId="{B126A9E4-B13D-4890-8306-206CEDAEE348}" sibTransId="{CA88D2B4-AFCC-4014-943C-1C068DB616F1}"/>
    <dgm:cxn modelId="{EB83E58B-1BD8-411F-A26F-90B62FEF44DF}" srcId="{AF3A949E-8F8F-45D4-BD02-B299E45E3916}" destId="{2282AFA9-656E-4A27-BF67-C2C87AE8EE99}" srcOrd="0" destOrd="0" parTransId="{5DFAB066-8B5A-42C5-9F50-0147E3D9E91F}" sibTransId="{7520A429-A96A-4D37-BF9F-38D19E5E6B19}"/>
    <dgm:cxn modelId="{0902F68B-926F-462D-9F33-F98F2C87A21C}" type="presOf" srcId="{94BA5C12-9544-46B0-AA10-BB013BCE1A11}" destId="{678B2132-5253-4F34-B5A8-A3FF9D8F6446}" srcOrd="0" destOrd="0" presId="urn:microsoft.com/office/officeart/2005/8/layout/bList2"/>
    <dgm:cxn modelId="{60C8189B-43E0-4B2A-9857-B63E7A7AF983}" srcId="{CC8AFBFD-781E-4B97-804F-D4212DF78FEA}" destId="{9B754AF1-D82E-4782-B9BE-771736E5E357}" srcOrd="0" destOrd="0" parTransId="{47B1EB7C-D493-4AED-93BB-F120B8E46C05}" sibTransId="{1B0B3CFB-E2FD-4655-AFB8-E9E6906FF3ED}"/>
    <dgm:cxn modelId="{AAD77089-3F07-4692-943E-BF454512CF67}" type="presOf" srcId="{151998D5-F801-41C8-8D2C-731B695CF90F}" destId="{C7C4197D-29C0-4358-A19D-72A861A33816}" srcOrd="0" destOrd="0" presId="urn:microsoft.com/office/officeart/2005/8/layout/bList2"/>
    <dgm:cxn modelId="{D16BC5FE-B540-4262-9CC2-C1926A5EF0E9}" srcId="{F4B1CAC3-C228-47FF-8FD5-1D8E2309A723}" destId="{C386FE8B-FEC0-4841-844B-1E7A3291E794}" srcOrd="0" destOrd="0" parTransId="{7D31DBA1-8E3B-4FC4-BFBA-D1B93588DF5E}" sibTransId="{8266C3CB-AD8D-445F-A6E2-31D8FAE8E7E3}"/>
    <dgm:cxn modelId="{B59A19A8-DD70-4CC9-9E81-A32249218FF5}" srcId="{F4B1CAC3-C228-47FF-8FD5-1D8E2309A723}" destId="{F04288F0-FB98-47ED-94B5-9089244580BA}" srcOrd="4" destOrd="0" parTransId="{0829C9B1-2640-4179-9C0F-E1245194442F}" sibTransId="{EE04817F-7C90-427A-AB0C-AA53D3E17277}"/>
    <dgm:cxn modelId="{40ABEE5D-1591-4917-A922-300AB87E65CE}" type="presOf" srcId="{CC8AFBFD-781E-4B97-804F-D4212DF78FEA}" destId="{FFB713DB-FDBD-47AA-A748-DC6353EAFE8F}" srcOrd="1" destOrd="0" presId="urn:microsoft.com/office/officeart/2005/8/layout/bList2"/>
    <dgm:cxn modelId="{A9CE08D4-E6E8-4363-AFFC-1423498AE599}" type="presOf" srcId="{CC8AFBFD-781E-4B97-804F-D4212DF78FEA}" destId="{049DA9C0-FE08-459A-951C-EF01157121AA}" srcOrd="0" destOrd="0" presId="urn:microsoft.com/office/officeart/2005/8/layout/bList2"/>
    <dgm:cxn modelId="{DDF21213-1F0C-43A7-8777-4C3691BE427E}" type="presOf" srcId="{F820279A-78B9-47F7-A28A-B0ECF81C1201}" destId="{62E0E8F4-B76A-4925-B17D-D3A5F57297B3}" srcOrd="0" destOrd="0" presId="urn:microsoft.com/office/officeart/2005/8/layout/bList2"/>
    <dgm:cxn modelId="{C73ED225-11CF-479A-85F7-DA643595712B}" type="presOf" srcId="{EE04817F-7C90-427A-AB0C-AA53D3E17277}" destId="{9D0BDFC5-8384-4E7C-8D20-FA708B5129D5}" srcOrd="0" destOrd="0" presId="urn:microsoft.com/office/officeart/2005/8/layout/bList2"/>
    <dgm:cxn modelId="{A4CC6B86-3113-4BA9-BBED-248A79726FB7}" type="presOf" srcId="{E7FCC3F8-A4B8-4D87-BFE6-108727E49292}" destId="{43E97AF3-AF16-4267-9788-F442D27F42B8}" srcOrd="0" destOrd="0" presId="urn:microsoft.com/office/officeart/2005/8/layout/bList2"/>
    <dgm:cxn modelId="{1E9E7E1B-F680-4A13-9BFD-03CA0C454B86}" srcId="{B2F5973D-B53B-4BA8-A09E-D624F0757042}" destId="{151998D5-F801-41C8-8D2C-731B695CF90F}" srcOrd="0" destOrd="0" parTransId="{4D1092C0-8A73-471B-B3D5-56093B03FE79}" sibTransId="{185C4F40-B6AB-4FEF-8AD6-BDDA593DB8C5}"/>
    <dgm:cxn modelId="{6FC263DD-329E-469B-B2B4-4C8D5CB62323}" srcId="{F04288F0-FB98-47ED-94B5-9089244580BA}" destId="{4F1F87DF-96D4-4911-9086-FA12CF94554F}" srcOrd="0" destOrd="0" parTransId="{5E99270A-02A4-4BA1-907D-3BFFE06D6B71}" sibTransId="{A710015A-9CC2-4A60-AA89-4766363D89B7}"/>
    <dgm:cxn modelId="{B356AEE7-0EE3-40A5-91B2-D7EC3AA89CC4}" srcId="{F4B1CAC3-C228-47FF-8FD5-1D8E2309A723}" destId="{15A697D5-DBC4-443A-8C01-C6A403E73CE4}" srcOrd="2" destOrd="0" parTransId="{2FF6F40D-0DAB-4FF5-BCE1-02D2A96B927B}" sibTransId="{5CC19501-FA08-43A6-87E7-144092A4D497}"/>
    <dgm:cxn modelId="{0E779982-9700-4B2E-9CB6-1D602BE6B75F}" type="presOf" srcId="{15A697D5-DBC4-443A-8C01-C6A403E73CE4}" destId="{5DCCA594-3915-4DB6-BAD4-1D889BD85828}" srcOrd="1" destOrd="0" presId="urn:microsoft.com/office/officeart/2005/8/layout/bList2"/>
    <dgm:cxn modelId="{C86AC694-8E29-4B1B-A095-44B4C61439A6}" type="presOf" srcId="{F4B1CAC3-C228-47FF-8FD5-1D8E2309A723}" destId="{B714F5EE-E357-43BD-9433-27A8C140574B}" srcOrd="0" destOrd="0" presId="urn:microsoft.com/office/officeart/2005/8/layout/bList2"/>
    <dgm:cxn modelId="{0E18165A-B499-42FD-ADED-19C92AB062ED}" type="presOf" srcId="{2282AFA9-656E-4A27-BF67-C2C87AE8EE99}" destId="{5253BC3E-E33B-4F5F-8718-50908C52EB77}" srcOrd="0" destOrd="0" presId="urn:microsoft.com/office/officeart/2005/8/layout/bList2"/>
    <dgm:cxn modelId="{07177DBF-FF5D-447B-AF94-99CEED3AC300}" type="presOf" srcId="{46DCEAE4-4353-4D30-9906-1A7DE39B66C2}" destId="{193BA60F-6777-43B5-B524-762E1E7470BB}" srcOrd="0" destOrd="0" presId="urn:microsoft.com/office/officeart/2005/8/layout/bList2"/>
    <dgm:cxn modelId="{F73E97D2-A7E3-4361-8648-26B6C2D73A86}" type="presOf" srcId="{8266C3CB-AD8D-445F-A6E2-31D8FAE8E7E3}" destId="{270E8BB4-0359-402A-A789-2634F4775748}" srcOrd="0" destOrd="0" presId="urn:microsoft.com/office/officeart/2005/8/layout/bList2"/>
    <dgm:cxn modelId="{63541291-AE3A-4D11-A473-D6B198C3F42B}" srcId="{F4B1CAC3-C228-47FF-8FD5-1D8E2309A723}" destId="{CC8AFBFD-781E-4B97-804F-D4212DF78FEA}" srcOrd="3" destOrd="0" parTransId="{0AC1C5F2-194D-493E-953C-C9F10F92EE8B}" sibTransId="{46DCEAE4-4353-4D30-9906-1A7DE39B66C2}"/>
    <dgm:cxn modelId="{AEFB99FD-5D8D-4FA3-8192-E799D2A5F5AD}" type="presOf" srcId="{15A697D5-DBC4-443A-8C01-C6A403E73CE4}" destId="{47AFFB1B-57C0-421D-99BE-64A2ACDF17FF}" srcOrd="0" destOrd="0" presId="urn:microsoft.com/office/officeart/2005/8/layout/bList2"/>
    <dgm:cxn modelId="{CDB6FAE0-FF62-4364-8CAF-FDE2257C4B64}" type="presOf" srcId="{C386FE8B-FEC0-4841-844B-1E7A3291E794}" destId="{CD2153C1-C3EE-4162-9A8E-5DA7835D1B6D}" srcOrd="0" destOrd="0" presId="urn:microsoft.com/office/officeart/2005/8/layout/bList2"/>
    <dgm:cxn modelId="{11F7D2B2-423E-47B5-BA1C-0EDCBA7FEDBB}" type="presParOf" srcId="{B714F5EE-E357-43BD-9433-27A8C140574B}" destId="{F30D405D-A363-40F7-8DC0-01BB7C68C4F5}" srcOrd="0" destOrd="0" presId="urn:microsoft.com/office/officeart/2005/8/layout/bList2"/>
    <dgm:cxn modelId="{DD6FBBA0-1788-4665-8054-44F01BC14B89}" type="presParOf" srcId="{F30D405D-A363-40F7-8DC0-01BB7C68C4F5}" destId="{43E97AF3-AF16-4267-9788-F442D27F42B8}" srcOrd="0" destOrd="0" presId="urn:microsoft.com/office/officeart/2005/8/layout/bList2"/>
    <dgm:cxn modelId="{47153B04-9B52-4764-A08C-E161469E356E}" type="presParOf" srcId="{F30D405D-A363-40F7-8DC0-01BB7C68C4F5}" destId="{CD2153C1-C3EE-4162-9A8E-5DA7835D1B6D}" srcOrd="1" destOrd="0" presId="urn:microsoft.com/office/officeart/2005/8/layout/bList2"/>
    <dgm:cxn modelId="{C06C554C-A3D0-48C5-B3CC-17074447B6F6}" type="presParOf" srcId="{F30D405D-A363-40F7-8DC0-01BB7C68C4F5}" destId="{8A809CFD-DB55-41E3-A5F1-69F974FDF260}" srcOrd="2" destOrd="0" presId="urn:microsoft.com/office/officeart/2005/8/layout/bList2"/>
    <dgm:cxn modelId="{F76A6D63-2516-4A2D-B0F8-D27A240AA61A}" type="presParOf" srcId="{F30D405D-A363-40F7-8DC0-01BB7C68C4F5}" destId="{BF74CEEC-4A0B-419A-8E2F-E75DB5D3E69C}" srcOrd="3" destOrd="0" presId="urn:microsoft.com/office/officeart/2005/8/layout/bList2"/>
    <dgm:cxn modelId="{CAC777DC-827C-4558-8FC1-976ABA2175C2}" type="presParOf" srcId="{B714F5EE-E357-43BD-9433-27A8C140574B}" destId="{270E8BB4-0359-402A-A789-2634F4775748}" srcOrd="1" destOrd="0" presId="urn:microsoft.com/office/officeart/2005/8/layout/bList2"/>
    <dgm:cxn modelId="{EFA0A255-84E4-4F56-A7B4-D517F27BFDE9}" type="presParOf" srcId="{B714F5EE-E357-43BD-9433-27A8C140574B}" destId="{2D1077F2-9A46-4C2E-9071-A4B2616D7E0F}" srcOrd="2" destOrd="0" presId="urn:microsoft.com/office/officeart/2005/8/layout/bList2"/>
    <dgm:cxn modelId="{C62ADB2C-C670-4C94-BFEE-88857139BF5B}" type="presParOf" srcId="{2D1077F2-9A46-4C2E-9071-A4B2616D7E0F}" destId="{5253BC3E-E33B-4F5F-8718-50908C52EB77}" srcOrd="0" destOrd="0" presId="urn:microsoft.com/office/officeart/2005/8/layout/bList2"/>
    <dgm:cxn modelId="{3927E7DD-116F-42D4-AF3F-15681740C1EC}" type="presParOf" srcId="{2D1077F2-9A46-4C2E-9071-A4B2616D7E0F}" destId="{DA9A2F38-86C5-49F2-B53B-E72EC3EEA3F4}" srcOrd="1" destOrd="0" presId="urn:microsoft.com/office/officeart/2005/8/layout/bList2"/>
    <dgm:cxn modelId="{94380818-D9B2-402A-84CD-8CF33AC3C650}" type="presParOf" srcId="{2D1077F2-9A46-4C2E-9071-A4B2616D7E0F}" destId="{C8DD0857-312D-4627-A6AA-3D574A36E34E}" srcOrd="2" destOrd="0" presId="urn:microsoft.com/office/officeart/2005/8/layout/bList2"/>
    <dgm:cxn modelId="{FE1309EE-0B0A-41C0-8432-FF8BFB5BC506}" type="presParOf" srcId="{2D1077F2-9A46-4C2E-9071-A4B2616D7E0F}" destId="{8B4BF47A-82A7-4421-8698-FF9C6155C25C}" srcOrd="3" destOrd="0" presId="urn:microsoft.com/office/officeart/2005/8/layout/bList2"/>
    <dgm:cxn modelId="{9264A09D-8751-45AE-B911-F8C9E2D8414D}" type="presParOf" srcId="{B714F5EE-E357-43BD-9433-27A8C140574B}" destId="{62E0E8F4-B76A-4925-B17D-D3A5F57297B3}" srcOrd="3" destOrd="0" presId="urn:microsoft.com/office/officeart/2005/8/layout/bList2"/>
    <dgm:cxn modelId="{2CC5B3EC-1C06-4122-A7E7-29147AF2BB68}" type="presParOf" srcId="{B714F5EE-E357-43BD-9433-27A8C140574B}" destId="{4F9E998E-3D79-455D-8A6F-3F044990B34E}" srcOrd="4" destOrd="0" presId="urn:microsoft.com/office/officeart/2005/8/layout/bList2"/>
    <dgm:cxn modelId="{4F372C04-4040-4A94-A5E5-4EBD8B4E6774}" type="presParOf" srcId="{4F9E998E-3D79-455D-8A6F-3F044990B34E}" destId="{678B2132-5253-4F34-B5A8-A3FF9D8F6446}" srcOrd="0" destOrd="0" presId="urn:microsoft.com/office/officeart/2005/8/layout/bList2"/>
    <dgm:cxn modelId="{BE88A51C-B04B-415A-B2BC-D1E23EE44614}" type="presParOf" srcId="{4F9E998E-3D79-455D-8A6F-3F044990B34E}" destId="{47AFFB1B-57C0-421D-99BE-64A2ACDF17FF}" srcOrd="1" destOrd="0" presId="urn:microsoft.com/office/officeart/2005/8/layout/bList2"/>
    <dgm:cxn modelId="{360A4E7A-4ACA-484C-92EB-B1D467073623}" type="presParOf" srcId="{4F9E998E-3D79-455D-8A6F-3F044990B34E}" destId="{5DCCA594-3915-4DB6-BAD4-1D889BD85828}" srcOrd="2" destOrd="0" presId="urn:microsoft.com/office/officeart/2005/8/layout/bList2"/>
    <dgm:cxn modelId="{7AEF3CF2-F56B-4F68-8780-085546E508A0}" type="presParOf" srcId="{4F9E998E-3D79-455D-8A6F-3F044990B34E}" destId="{77E2FE83-7AE4-4C1E-87AB-68E3C653C65E}" srcOrd="3" destOrd="0" presId="urn:microsoft.com/office/officeart/2005/8/layout/bList2"/>
    <dgm:cxn modelId="{F68577DD-FB28-4C80-B529-726179BEF379}" type="presParOf" srcId="{B714F5EE-E357-43BD-9433-27A8C140574B}" destId="{24F60658-2C17-468E-A0CB-9B87B1C10C20}" srcOrd="5" destOrd="0" presId="urn:microsoft.com/office/officeart/2005/8/layout/bList2"/>
    <dgm:cxn modelId="{2F76966C-E5F1-4E5D-B703-168691143CDD}" type="presParOf" srcId="{B714F5EE-E357-43BD-9433-27A8C140574B}" destId="{1C8E6ABA-48CB-41CC-A579-74096AAE3F5B}" srcOrd="6" destOrd="0" presId="urn:microsoft.com/office/officeart/2005/8/layout/bList2"/>
    <dgm:cxn modelId="{16427DA1-ACD9-4FDA-9435-11EF5185E7E9}" type="presParOf" srcId="{1C8E6ABA-48CB-41CC-A579-74096AAE3F5B}" destId="{542560BE-4BBD-46AB-AAD8-D3F568434735}" srcOrd="0" destOrd="0" presId="urn:microsoft.com/office/officeart/2005/8/layout/bList2"/>
    <dgm:cxn modelId="{46E091EE-BFC6-491B-98F3-5E433DECB651}" type="presParOf" srcId="{1C8E6ABA-48CB-41CC-A579-74096AAE3F5B}" destId="{049DA9C0-FE08-459A-951C-EF01157121AA}" srcOrd="1" destOrd="0" presId="urn:microsoft.com/office/officeart/2005/8/layout/bList2"/>
    <dgm:cxn modelId="{E666DCFE-FE01-4970-AF43-1D6B36A36B1C}" type="presParOf" srcId="{1C8E6ABA-48CB-41CC-A579-74096AAE3F5B}" destId="{FFB713DB-FDBD-47AA-A748-DC6353EAFE8F}" srcOrd="2" destOrd="0" presId="urn:microsoft.com/office/officeart/2005/8/layout/bList2"/>
    <dgm:cxn modelId="{F59111EA-D44F-41F0-B1BE-A12EB0206533}" type="presParOf" srcId="{1C8E6ABA-48CB-41CC-A579-74096AAE3F5B}" destId="{DD8447F1-FD8B-4471-9D8C-47B03A2D1A20}" srcOrd="3" destOrd="0" presId="urn:microsoft.com/office/officeart/2005/8/layout/bList2"/>
    <dgm:cxn modelId="{49301A40-8D84-471D-954C-5950BA493F3D}" type="presParOf" srcId="{B714F5EE-E357-43BD-9433-27A8C140574B}" destId="{193BA60F-6777-43B5-B524-762E1E7470BB}" srcOrd="7" destOrd="0" presId="urn:microsoft.com/office/officeart/2005/8/layout/bList2"/>
    <dgm:cxn modelId="{DCA712ED-ABD7-4104-BD07-A051449F0AF1}" type="presParOf" srcId="{B714F5EE-E357-43BD-9433-27A8C140574B}" destId="{30D0CC35-D0C4-40DC-92CC-68466635564B}" srcOrd="8" destOrd="0" presId="urn:microsoft.com/office/officeart/2005/8/layout/bList2"/>
    <dgm:cxn modelId="{7B61E7F9-82E3-4259-8C26-3F0F551AD52B}" type="presParOf" srcId="{30D0CC35-D0C4-40DC-92CC-68466635564B}" destId="{FCF1B341-ED3A-48D4-99F1-736303D158A6}" srcOrd="0" destOrd="0" presId="urn:microsoft.com/office/officeart/2005/8/layout/bList2"/>
    <dgm:cxn modelId="{05B396B0-C468-4F12-9C39-CADC01840ECA}" type="presParOf" srcId="{30D0CC35-D0C4-40DC-92CC-68466635564B}" destId="{C4B53F0B-C384-4779-8B5F-5A86C9AE8CC6}" srcOrd="1" destOrd="0" presId="urn:microsoft.com/office/officeart/2005/8/layout/bList2"/>
    <dgm:cxn modelId="{C5AEF60A-6AE6-4802-9712-3FC2A372A4EE}" type="presParOf" srcId="{30D0CC35-D0C4-40DC-92CC-68466635564B}" destId="{ADF36B9F-3138-4B40-99D5-B11B76E6789F}" srcOrd="2" destOrd="0" presId="urn:microsoft.com/office/officeart/2005/8/layout/bList2"/>
    <dgm:cxn modelId="{655D3A68-2E7B-4A87-9197-927603AE55F1}" type="presParOf" srcId="{30D0CC35-D0C4-40DC-92CC-68466635564B}" destId="{C2E84BAA-6502-4DF8-8DF0-FF02E6983616}" srcOrd="3" destOrd="0" presId="urn:microsoft.com/office/officeart/2005/8/layout/bList2"/>
    <dgm:cxn modelId="{B2F34D95-72CE-4D83-96DF-AFF90DDB06FA}" type="presParOf" srcId="{B714F5EE-E357-43BD-9433-27A8C140574B}" destId="{9D0BDFC5-8384-4E7C-8D20-FA708B5129D5}" srcOrd="9" destOrd="0" presId="urn:microsoft.com/office/officeart/2005/8/layout/bList2"/>
    <dgm:cxn modelId="{612C9F3C-8A7B-4F5C-B736-4535589179B6}" type="presParOf" srcId="{B714F5EE-E357-43BD-9433-27A8C140574B}" destId="{5D1D9A43-4ED5-4B3C-B916-CE7D248CBFA7}" srcOrd="10" destOrd="0" presId="urn:microsoft.com/office/officeart/2005/8/layout/bList2"/>
    <dgm:cxn modelId="{7180C9EA-86D5-4AE6-81E7-7586FB5DEF01}" type="presParOf" srcId="{5D1D9A43-4ED5-4B3C-B916-CE7D248CBFA7}" destId="{C7C4197D-29C0-4358-A19D-72A861A33816}" srcOrd="0" destOrd="0" presId="urn:microsoft.com/office/officeart/2005/8/layout/bList2"/>
    <dgm:cxn modelId="{56FD954E-1BA2-4EBD-BDDE-A1C893A2BF16}" type="presParOf" srcId="{5D1D9A43-4ED5-4B3C-B916-CE7D248CBFA7}" destId="{6C32125B-8C47-4BC4-91D7-216CE74B3859}" srcOrd="1" destOrd="0" presId="urn:microsoft.com/office/officeart/2005/8/layout/bList2"/>
    <dgm:cxn modelId="{571AA142-73A1-4C32-AFBB-838ABEEA9138}" type="presParOf" srcId="{5D1D9A43-4ED5-4B3C-B916-CE7D248CBFA7}" destId="{6CF008AE-6179-41CC-BD99-474605AF1058}" srcOrd="2" destOrd="0" presId="urn:microsoft.com/office/officeart/2005/8/layout/bList2"/>
    <dgm:cxn modelId="{EB5EBB55-02E2-44A4-AE0E-62A4B9494131}" type="presParOf" srcId="{5D1D9A43-4ED5-4B3C-B916-CE7D248CBFA7}" destId="{EAD01AE6-DF6C-4B07-9686-705F9510287D}" srcOrd="3" destOrd="0" presId="urn:microsoft.com/office/officeart/2005/8/layout/bList2"/>
  </dgm:cxnLst>
  <dgm:bg>
    <a:gradFill>
      <a:gsLst>
        <a:gs pos="29000">
          <a:schemeClr val="tx2"/>
        </a:gs>
        <a:gs pos="83000">
          <a:schemeClr val="accent2">
            <a:lumMod val="60000"/>
            <a:lumOff val="40000"/>
          </a:schemeClr>
        </a:gs>
      </a:gsLst>
      <a:lin ang="6120000" scaled="1"/>
    </a:gradFill>
    <a:effectLst>
      <a:innerShdw blurRad="63500" dist="50800" dir="5400000">
        <a:schemeClr val="tx1">
          <a:alpha val="50000"/>
        </a:schemeClr>
      </a:innerShdw>
    </a:effectLst>
  </dgm:bg>
  <dgm:whole>
    <a:ln>
      <a:solidFill>
        <a:srgbClr val="993300"/>
      </a:solidFill>
    </a:ln>
    <a:effectLst>
      <a:reflection blurRad="50800" stA="45000" endPos="65000" dist="508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729781-9C97-410D-BB43-3ACB59CF8FAF}" type="doc">
      <dgm:prSet loTypeId="urn:microsoft.com/office/officeart/2005/8/layout/cycle7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57039AD-BDD6-4C54-8477-2012441783CD}">
      <dgm:prSet phldrT="[Текст]"/>
      <dgm:spPr>
        <a:ln>
          <a:solidFill>
            <a:schemeClr val="accent2"/>
          </a:solidFill>
        </a:ln>
      </dgm:spPr>
      <dgm:t>
        <a:bodyPr/>
        <a:lstStyle/>
        <a:p>
          <a:r>
            <a:rPr lang="ru-RU" b="1" dirty="0" smtClean="0"/>
            <a:t>Муниципальный бюджет</a:t>
          </a:r>
          <a:endParaRPr lang="ru-RU" b="1" dirty="0"/>
        </a:p>
      </dgm:t>
    </dgm:pt>
    <dgm:pt modelId="{56634556-18E3-49AC-B48E-02D2506D38F7}" type="parTrans" cxnId="{BCA248D9-A09B-4279-81C3-7170244BDB78}">
      <dgm:prSet/>
      <dgm:spPr/>
      <dgm:t>
        <a:bodyPr/>
        <a:lstStyle/>
        <a:p>
          <a:endParaRPr lang="ru-RU"/>
        </a:p>
      </dgm:t>
    </dgm:pt>
    <dgm:pt modelId="{32CCF3EB-A2BD-436F-A7BB-59FB5528DFCB}" type="sibTrans" cxnId="{BCA248D9-A09B-4279-81C3-7170244BDB78}">
      <dgm:prSet/>
      <dgm:spPr/>
      <dgm:t>
        <a:bodyPr/>
        <a:lstStyle/>
        <a:p>
          <a:endParaRPr lang="ru-RU"/>
        </a:p>
      </dgm:t>
    </dgm:pt>
    <dgm:pt modelId="{C94C8B55-77BA-4F82-8993-836069A37C0A}">
      <dgm:prSet phldrT="[Текст]"/>
      <dgm:spPr>
        <a:ln>
          <a:solidFill>
            <a:srgbClr val="00B0F0"/>
          </a:solidFill>
        </a:ln>
      </dgm:spPr>
      <dgm:t>
        <a:bodyPr/>
        <a:lstStyle/>
        <a:p>
          <a:r>
            <a:rPr lang="ru-RU" b="1" dirty="0" smtClean="0"/>
            <a:t>Расходы бюджета</a:t>
          </a:r>
          <a:endParaRPr lang="ru-RU" b="1" dirty="0"/>
        </a:p>
      </dgm:t>
    </dgm:pt>
    <dgm:pt modelId="{7FE11573-BC9F-4AE8-9BF9-8AADC7379924}" type="parTrans" cxnId="{B372894F-7F7D-47DB-BEEF-E322958BC068}">
      <dgm:prSet/>
      <dgm:spPr/>
      <dgm:t>
        <a:bodyPr/>
        <a:lstStyle/>
        <a:p>
          <a:endParaRPr lang="ru-RU"/>
        </a:p>
      </dgm:t>
    </dgm:pt>
    <dgm:pt modelId="{67C0F907-1C07-476C-BDBF-6A7E19773907}" type="sibTrans" cxnId="{B372894F-7F7D-47DB-BEEF-E322958BC068}">
      <dgm:prSet/>
      <dgm:spPr/>
      <dgm:t>
        <a:bodyPr/>
        <a:lstStyle/>
        <a:p>
          <a:endParaRPr lang="ru-RU"/>
        </a:p>
      </dgm:t>
    </dgm:pt>
    <dgm:pt modelId="{40CCC758-696E-4CF0-A494-B3828B39E736}">
      <dgm:prSet phldrT="[Текст]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b="1" dirty="0" smtClean="0"/>
            <a:t>Доходы бюджета</a:t>
          </a:r>
          <a:endParaRPr lang="ru-RU" b="1" dirty="0"/>
        </a:p>
      </dgm:t>
    </dgm:pt>
    <dgm:pt modelId="{411079A4-6B95-4BD1-B140-5E9780F8F58A}" type="parTrans" cxnId="{73E65948-1620-4663-9AF5-46FF4C79CCA9}">
      <dgm:prSet/>
      <dgm:spPr/>
      <dgm:t>
        <a:bodyPr/>
        <a:lstStyle/>
        <a:p>
          <a:endParaRPr lang="ru-RU"/>
        </a:p>
      </dgm:t>
    </dgm:pt>
    <dgm:pt modelId="{0ABD516A-D038-4A2A-AD40-FF5BB7BF9A96}" type="sibTrans" cxnId="{73E65948-1620-4663-9AF5-46FF4C79CCA9}">
      <dgm:prSet/>
      <dgm:spPr/>
      <dgm:t>
        <a:bodyPr/>
        <a:lstStyle/>
        <a:p>
          <a:endParaRPr lang="ru-RU"/>
        </a:p>
      </dgm:t>
    </dgm:pt>
    <dgm:pt modelId="{63546EEC-581F-40A8-B300-A976704226AA}" type="pres">
      <dgm:prSet presAssocID="{96729781-9C97-410D-BB43-3ACB59CF8F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E036A9-E93E-49BB-A2EB-C4486FD96FE7}" type="pres">
      <dgm:prSet presAssocID="{057039AD-BDD6-4C54-8477-2012441783CD}" presName="node" presStyleLbl="node1" presStyleIdx="0" presStyleCnt="3" custScaleX="193095" custScaleY="171399" custRadScaleRad="91653" custRadScaleInc="-1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DAC927-B348-442D-A691-E14D94538126}" type="pres">
      <dgm:prSet presAssocID="{32CCF3EB-A2BD-436F-A7BB-59FB5528DFCB}" presName="sibTrans" presStyleLbl="sibTrans2D1" presStyleIdx="0" presStyleCnt="3"/>
      <dgm:spPr/>
      <dgm:t>
        <a:bodyPr/>
        <a:lstStyle/>
        <a:p>
          <a:endParaRPr lang="ru-RU"/>
        </a:p>
      </dgm:t>
    </dgm:pt>
    <dgm:pt modelId="{23C85FAC-8224-4511-805E-A938B852E2D4}" type="pres">
      <dgm:prSet presAssocID="{32CCF3EB-A2BD-436F-A7BB-59FB5528DFCB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EAF6D61A-BC03-4D56-BE2D-CC59D46D9DD3}" type="pres">
      <dgm:prSet presAssocID="{C94C8B55-77BA-4F82-8993-836069A37C0A}" presName="node" presStyleLbl="node1" presStyleIdx="1" presStyleCnt="3" custScaleY="176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D854B-EC3A-4048-A294-58D3EA2E035D}" type="pres">
      <dgm:prSet presAssocID="{67C0F907-1C07-476C-BDBF-6A7E19773907}" presName="sibTrans" presStyleLbl="sibTrans2D1" presStyleIdx="1" presStyleCnt="3" custAng="15604229" custScaleX="13176" custScaleY="15760"/>
      <dgm:spPr/>
      <dgm:t>
        <a:bodyPr/>
        <a:lstStyle/>
        <a:p>
          <a:endParaRPr lang="ru-RU"/>
        </a:p>
      </dgm:t>
    </dgm:pt>
    <dgm:pt modelId="{5EF86446-91B4-435D-BC29-12F09A0B8659}" type="pres">
      <dgm:prSet presAssocID="{67C0F907-1C07-476C-BDBF-6A7E19773907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FC5EE311-3C86-4CAA-B58D-4C1B8422EBAA}" type="pres">
      <dgm:prSet presAssocID="{40CCC758-696E-4CF0-A494-B3828B39E736}" presName="node" presStyleLbl="node1" presStyleIdx="2" presStyleCnt="3" custScaleX="109886" custScaleY="160646" custRadScaleRad="99667" custRadScaleInc="-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342CE1-65A8-45C6-BBD3-69A5DBFD3932}" type="pres">
      <dgm:prSet presAssocID="{0ABD516A-D038-4A2A-AD40-FF5BB7BF9A96}" presName="sibTrans" presStyleLbl="sibTrans2D1" presStyleIdx="2" presStyleCnt="3"/>
      <dgm:spPr/>
      <dgm:t>
        <a:bodyPr/>
        <a:lstStyle/>
        <a:p>
          <a:endParaRPr lang="ru-RU"/>
        </a:p>
      </dgm:t>
    </dgm:pt>
    <dgm:pt modelId="{ADE63494-FCA6-46A0-8F52-BC2CB0BD69E9}" type="pres">
      <dgm:prSet presAssocID="{0ABD516A-D038-4A2A-AD40-FF5BB7BF9A96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04906FC7-12F6-4CE6-BF81-163FCB49AA37}" type="presOf" srcId="{96729781-9C97-410D-BB43-3ACB59CF8FAF}" destId="{63546EEC-581F-40A8-B300-A976704226AA}" srcOrd="0" destOrd="0" presId="urn:microsoft.com/office/officeart/2005/8/layout/cycle7"/>
    <dgm:cxn modelId="{76D61285-2E01-4A60-B5E8-DC0FF7B1E158}" type="presOf" srcId="{32CCF3EB-A2BD-436F-A7BB-59FB5528DFCB}" destId="{91DAC927-B348-442D-A691-E14D94538126}" srcOrd="0" destOrd="0" presId="urn:microsoft.com/office/officeart/2005/8/layout/cycle7"/>
    <dgm:cxn modelId="{E964B97E-5F0D-4508-BD94-2E87DD6A47A2}" type="presOf" srcId="{0ABD516A-D038-4A2A-AD40-FF5BB7BF9A96}" destId="{ADE63494-FCA6-46A0-8F52-BC2CB0BD69E9}" srcOrd="1" destOrd="0" presId="urn:microsoft.com/office/officeart/2005/8/layout/cycle7"/>
    <dgm:cxn modelId="{01F03821-0756-419A-97E3-3B95D9438B1C}" type="presOf" srcId="{32CCF3EB-A2BD-436F-A7BB-59FB5528DFCB}" destId="{23C85FAC-8224-4511-805E-A938B852E2D4}" srcOrd="1" destOrd="0" presId="urn:microsoft.com/office/officeart/2005/8/layout/cycle7"/>
    <dgm:cxn modelId="{2689E893-CBF7-4B8F-94E3-8CB23A9ECB98}" type="presOf" srcId="{40CCC758-696E-4CF0-A494-B3828B39E736}" destId="{FC5EE311-3C86-4CAA-B58D-4C1B8422EBAA}" srcOrd="0" destOrd="0" presId="urn:microsoft.com/office/officeart/2005/8/layout/cycle7"/>
    <dgm:cxn modelId="{1B677790-567B-4734-9C16-2F5D70C1E8A2}" type="presOf" srcId="{67C0F907-1C07-476C-BDBF-6A7E19773907}" destId="{5EF86446-91B4-435D-BC29-12F09A0B8659}" srcOrd="1" destOrd="0" presId="urn:microsoft.com/office/officeart/2005/8/layout/cycle7"/>
    <dgm:cxn modelId="{BC03C9EE-1C65-480E-8F8F-CA2E5919F2C9}" type="presOf" srcId="{057039AD-BDD6-4C54-8477-2012441783CD}" destId="{C5E036A9-E93E-49BB-A2EB-C4486FD96FE7}" srcOrd="0" destOrd="0" presId="urn:microsoft.com/office/officeart/2005/8/layout/cycle7"/>
    <dgm:cxn modelId="{73E65948-1620-4663-9AF5-46FF4C79CCA9}" srcId="{96729781-9C97-410D-BB43-3ACB59CF8FAF}" destId="{40CCC758-696E-4CF0-A494-B3828B39E736}" srcOrd="2" destOrd="0" parTransId="{411079A4-6B95-4BD1-B140-5E9780F8F58A}" sibTransId="{0ABD516A-D038-4A2A-AD40-FF5BB7BF9A96}"/>
    <dgm:cxn modelId="{60E325AD-B622-4AA2-B4B0-8795678E15E5}" type="presOf" srcId="{67C0F907-1C07-476C-BDBF-6A7E19773907}" destId="{40ED854B-EC3A-4048-A294-58D3EA2E035D}" srcOrd="0" destOrd="0" presId="urn:microsoft.com/office/officeart/2005/8/layout/cycle7"/>
    <dgm:cxn modelId="{B2D14CD0-9C84-4897-9AA5-84C23B12C7AE}" type="presOf" srcId="{C94C8B55-77BA-4F82-8993-836069A37C0A}" destId="{EAF6D61A-BC03-4D56-BE2D-CC59D46D9DD3}" srcOrd="0" destOrd="0" presId="urn:microsoft.com/office/officeart/2005/8/layout/cycle7"/>
    <dgm:cxn modelId="{6207A04D-1D9A-4DEC-B040-E2259ED557A4}" type="presOf" srcId="{0ABD516A-D038-4A2A-AD40-FF5BB7BF9A96}" destId="{82342CE1-65A8-45C6-BBD3-69A5DBFD3932}" srcOrd="0" destOrd="0" presId="urn:microsoft.com/office/officeart/2005/8/layout/cycle7"/>
    <dgm:cxn modelId="{B372894F-7F7D-47DB-BEEF-E322958BC068}" srcId="{96729781-9C97-410D-BB43-3ACB59CF8FAF}" destId="{C94C8B55-77BA-4F82-8993-836069A37C0A}" srcOrd="1" destOrd="0" parTransId="{7FE11573-BC9F-4AE8-9BF9-8AADC7379924}" sibTransId="{67C0F907-1C07-476C-BDBF-6A7E19773907}"/>
    <dgm:cxn modelId="{BCA248D9-A09B-4279-81C3-7170244BDB78}" srcId="{96729781-9C97-410D-BB43-3ACB59CF8FAF}" destId="{057039AD-BDD6-4C54-8477-2012441783CD}" srcOrd="0" destOrd="0" parTransId="{56634556-18E3-49AC-B48E-02D2506D38F7}" sibTransId="{32CCF3EB-A2BD-436F-A7BB-59FB5528DFCB}"/>
    <dgm:cxn modelId="{4B0A889C-47D3-4071-9021-2747E4CFECBE}" type="presParOf" srcId="{63546EEC-581F-40A8-B300-A976704226AA}" destId="{C5E036A9-E93E-49BB-A2EB-C4486FD96FE7}" srcOrd="0" destOrd="0" presId="urn:microsoft.com/office/officeart/2005/8/layout/cycle7"/>
    <dgm:cxn modelId="{6CDADC0C-2A9E-4DD1-814F-2E8A848B169B}" type="presParOf" srcId="{63546EEC-581F-40A8-B300-A976704226AA}" destId="{91DAC927-B348-442D-A691-E14D94538126}" srcOrd="1" destOrd="0" presId="urn:microsoft.com/office/officeart/2005/8/layout/cycle7"/>
    <dgm:cxn modelId="{0B93BFD1-BE49-4A34-A2D6-3DBEED435B11}" type="presParOf" srcId="{91DAC927-B348-442D-A691-E14D94538126}" destId="{23C85FAC-8224-4511-805E-A938B852E2D4}" srcOrd="0" destOrd="0" presId="urn:microsoft.com/office/officeart/2005/8/layout/cycle7"/>
    <dgm:cxn modelId="{7A1E5555-47AA-4583-8444-43DDCEDF8806}" type="presParOf" srcId="{63546EEC-581F-40A8-B300-A976704226AA}" destId="{EAF6D61A-BC03-4D56-BE2D-CC59D46D9DD3}" srcOrd="2" destOrd="0" presId="urn:microsoft.com/office/officeart/2005/8/layout/cycle7"/>
    <dgm:cxn modelId="{E19CBF20-E68D-458D-ACB1-295B9B16C258}" type="presParOf" srcId="{63546EEC-581F-40A8-B300-A976704226AA}" destId="{40ED854B-EC3A-4048-A294-58D3EA2E035D}" srcOrd="3" destOrd="0" presId="urn:microsoft.com/office/officeart/2005/8/layout/cycle7"/>
    <dgm:cxn modelId="{4DD13DF9-5F22-47D7-A668-92D55F26174E}" type="presParOf" srcId="{40ED854B-EC3A-4048-A294-58D3EA2E035D}" destId="{5EF86446-91B4-435D-BC29-12F09A0B8659}" srcOrd="0" destOrd="0" presId="urn:microsoft.com/office/officeart/2005/8/layout/cycle7"/>
    <dgm:cxn modelId="{8F087198-82D0-4E77-9797-810C0A7A818E}" type="presParOf" srcId="{63546EEC-581F-40A8-B300-A976704226AA}" destId="{FC5EE311-3C86-4CAA-B58D-4C1B8422EBAA}" srcOrd="4" destOrd="0" presId="urn:microsoft.com/office/officeart/2005/8/layout/cycle7"/>
    <dgm:cxn modelId="{3447D747-316A-464D-A310-E2978296C37B}" type="presParOf" srcId="{63546EEC-581F-40A8-B300-A976704226AA}" destId="{82342CE1-65A8-45C6-BBD3-69A5DBFD3932}" srcOrd="5" destOrd="0" presId="urn:microsoft.com/office/officeart/2005/8/layout/cycle7"/>
    <dgm:cxn modelId="{14FE088B-D65D-444B-AB5E-699A7B739016}" type="presParOf" srcId="{82342CE1-65A8-45C6-BBD3-69A5DBFD3932}" destId="{ADE63494-FCA6-46A0-8F52-BC2CB0BD69E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CAFD153-4655-495C-A613-A8C2A3D1B1C4}" type="doc">
      <dgm:prSet loTypeId="urn:microsoft.com/office/officeart/2005/8/layout/arrow2" loCatId="process" qsTypeId="urn:microsoft.com/office/officeart/2005/8/quickstyle/simple4" qsCatId="simple" csTypeId="urn:microsoft.com/office/officeart/2005/8/colors/colorful1" csCatId="colorful" phldr="1"/>
      <dgm:spPr/>
    </dgm:pt>
    <dgm:pt modelId="{BF27F7C4-F404-4941-84F8-3D2620A31F1D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2023</a:t>
          </a:r>
          <a:endParaRPr lang="ru-RU" b="1" dirty="0">
            <a:solidFill>
              <a:schemeClr val="accent4">
                <a:lumMod val="50000"/>
              </a:schemeClr>
            </a:solidFill>
          </a:endParaRPr>
        </a:p>
      </dgm:t>
    </dgm:pt>
    <dgm:pt modelId="{5C30FCAE-3FCF-4F04-B7F8-6B67536AA6FD}" type="parTrans" cxnId="{81BCAD35-1B3B-4C7F-9AE9-6C807B612395}">
      <dgm:prSet/>
      <dgm:spPr/>
      <dgm:t>
        <a:bodyPr/>
        <a:lstStyle/>
        <a:p>
          <a:endParaRPr lang="ru-RU"/>
        </a:p>
      </dgm:t>
    </dgm:pt>
    <dgm:pt modelId="{17EC33A8-870E-413F-A339-9C9A289C4170}" type="sibTrans" cxnId="{81BCAD35-1B3B-4C7F-9AE9-6C807B612395}">
      <dgm:prSet/>
      <dgm:spPr/>
      <dgm:t>
        <a:bodyPr/>
        <a:lstStyle/>
        <a:p>
          <a:endParaRPr lang="ru-RU"/>
        </a:p>
      </dgm:t>
    </dgm:pt>
    <dgm:pt modelId="{45C8A97F-3699-49FF-9263-F0DD6A7ABA10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2024</a:t>
          </a:r>
          <a:endParaRPr lang="ru-RU" b="1" dirty="0">
            <a:solidFill>
              <a:schemeClr val="accent4">
                <a:lumMod val="50000"/>
              </a:schemeClr>
            </a:solidFill>
          </a:endParaRPr>
        </a:p>
      </dgm:t>
    </dgm:pt>
    <dgm:pt modelId="{03E6120A-67FB-4DCD-B9CD-9708C31AC8DD}" type="parTrans" cxnId="{F0DBC7F4-8E84-4615-9AA7-1425B9EB8C61}">
      <dgm:prSet/>
      <dgm:spPr/>
      <dgm:t>
        <a:bodyPr/>
        <a:lstStyle/>
        <a:p>
          <a:endParaRPr lang="ru-RU"/>
        </a:p>
      </dgm:t>
    </dgm:pt>
    <dgm:pt modelId="{75BF90F2-4CCF-4039-8C1B-A7220E633B15}" type="sibTrans" cxnId="{F0DBC7F4-8E84-4615-9AA7-1425B9EB8C61}">
      <dgm:prSet/>
      <dgm:spPr/>
      <dgm:t>
        <a:bodyPr/>
        <a:lstStyle/>
        <a:p>
          <a:endParaRPr lang="ru-RU"/>
        </a:p>
      </dgm:t>
    </dgm:pt>
    <dgm:pt modelId="{58C13FAC-5C31-4CE9-9BBE-2B7B8CE4F599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2025</a:t>
          </a:r>
          <a:endParaRPr lang="ru-RU" b="1" dirty="0">
            <a:solidFill>
              <a:schemeClr val="accent4">
                <a:lumMod val="50000"/>
              </a:schemeClr>
            </a:solidFill>
          </a:endParaRPr>
        </a:p>
      </dgm:t>
    </dgm:pt>
    <dgm:pt modelId="{DCF1447D-BF6D-40BE-98D9-40C2B7302DD2}" type="parTrans" cxnId="{1C37EE58-ABD0-4810-B38A-3B576EFEBBA4}">
      <dgm:prSet/>
      <dgm:spPr/>
      <dgm:t>
        <a:bodyPr/>
        <a:lstStyle/>
        <a:p>
          <a:endParaRPr lang="ru-RU"/>
        </a:p>
      </dgm:t>
    </dgm:pt>
    <dgm:pt modelId="{A0DDD199-F00B-4834-B7DB-9A87D88FBFEB}" type="sibTrans" cxnId="{1C37EE58-ABD0-4810-B38A-3B576EFEBBA4}">
      <dgm:prSet/>
      <dgm:spPr/>
      <dgm:t>
        <a:bodyPr/>
        <a:lstStyle/>
        <a:p>
          <a:endParaRPr lang="ru-RU"/>
        </a:p>
      </dgm:t>
    </dgm:pt>
    <dgm:pt modelId="{1223E2E8-56A4-4A1F-A507-B70CC97AF11D}" type="pres">
      <dgm:prSet presAssocID="{BCAFD153-4655-495C-A613-A8C2A3D1B1C4}" presName="arrowDiagram" presStyleCnt="0">
        <dgm:presLayoutVars>
          <dgm:chMax val="5"/>
          <dgm:dir/>
          <dgm:resizeHandles val="exact"/>
        </dgm:presLayoutVars>
      </dgm:prSet>
      <dgm:spPr/>
    </dgm:pt>
    <dgm:pt modelId="{A5D26D5B-FCEB-4508-99F7-EA2F494E6034}" type="pres">
      <dgm:prSet presAssocID="{BCAFD153-4655-495C-A613-A8C2A3D1B1C4}" presName="arrow" presStyleLbl="bgShp" presStyleIdx="0" presStyleCnt="1" custScaleX="92610" custScaleY="44198" custLinFactNeighborX="-3337" custLinFactNeighborY="-9856"/>
      <dgm:spPr>
        <a:ln>
          <a:solidFill>
            <a:schemeClr val="accent4">
              <a:lumMod val="75000"/>
            </a:schemeClr>
          </a:solidFill>
        </a:ln>
      </dgm:spPr>
    </dgm:pt>
    <dgm:pt modelId="{BF1EB37F-2A6D-4878-B9DF-9DF29CCFE6B3}" type="pres">
      <dgm:prSet presAssocID="{BCAFD153-4655-495C-A613-A8C2A3D1B1C4}" presName="arrowDiagram3" presStyleCnt="0"/>
      <dgm:spPr/>
    </dgm:pt>
    <dgm:pt modelId="{222608DF-C6F0-483E-AC7D-B8E15C3849DF}" type="pres">
      <dgm:prSet presAssocID="{BF27F7C4-F404-4941-84F8-3D2620A31F1D}" presName="bullet3a" presStyleLbl="node1" presStyleIdx="0" presStyleCnt="3" custScaleX="483737" custScaleY="472600" custLinFactX="100000" custLinFactY="-300000" custLinFactNeighborX="182243" custLinFactNeighborY="-321891"/>
      <dgm:spPr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827C633F-F00B-4202-849B-11ABD656B310}" type="pres">
      <dgm:prSet presAssocID="{BF27F7C4-F404-4941-84F8-3D2620A31F1D}" presName="textBox3a" presStyleLbl="revTx" presStyleIdx="0" presStyleCnt="3" custScaleX="85169" custScaleY="21391" custLinFactNeighborX="5123" custLinFactNeighborY="-943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EEDC8D-95A2-40A8-8E94-361B69ADFEEF}" type="pres">
      <dgm:prSet presAssocID="{45C8A97F-3699-49FF-9263-F0DD6A7ABA10}" presName="bullet3b" presStyleLbl="node1" presStyleIdx="1" presStyleCnt="3" custScaleX="283263" custScaleY="290999" custLinFactX="100000" custLinFactY="-100000" custLinFactNeighborX="114353" custLinFactNeighborY="-103787"/>
      <dgm:spPr>
        <a:ln>
          <a:noFill/>
        </a:ln>
        <a:effectLst>
          <a:glow rad="139700">
            <a:schemeClr val="accent4">
              <a:satMod val="175000"/>
              <a:alpha val="40000"/>
            </a:schemeClr>
          </a:glow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0A9A24F6-F733-465F-AC62-A99D402CD2D3}" type="pres">
      <dgm:prSet presAssocID="{45C8A97F-3699-49FF-9263-F0DD6A7ABA10}" presName="textBox3b" presStyleLbl="revTx" presStyleIdx="1" presStyleCnt="3" custAng="10800000" custFlipVert="1" custScaleX="69444" custScaleY="9804" custLinFactNeighborX="8027" custLinFactNeighborY="-48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672F5-47E7-46E9-9863-1FCD9CDB6036}" type="pres">
      <dgm:prSet presAssocID="{58C13FAC-5C31-4CE9-9BBE-2B7B8CE4F599}" presName="bullet3c" presStyleLbl="node1" presStyleIdx="2" presStyleCnt="3" custScaleX="232850" custScaleY="231078" custLinFactX="40401" custLinFactNeighborX="100000" custLinFactNeighborY="-48699"/>
      <dgm:spPr>
        <a:ln>
          <a:noFill/>
        </a:ln>
        <a:effectLst>
          <a:glow rad="139700">
            <a:schemeClr val="accent4">
              <a:satMod val="175000"/>
              <a:alpha val="40000"/>
            </a:schemeClr>
          </a:glow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C0673BF6-DDA3-479D-B78B-E65B19D4AA0E}" type="pres">
      <dgm:prSet presAssocID="{58C13FAC-5C31-4CE9-9BBE-2B7B8CE4F599}" presName="textBox3c" presStyleLbl="revTx" presStyleIdx="2" presStyleCnt="3" custScaleX="62334" custScaleY="8899" custLinFactNeighborX="-1456" custLinFactNeighborY="-32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BCAD35-1B3B-4C7F-9AE9-6C807B612395}" srcId="{BCAFD153-4655-495C-A613-A8C2A3D1B1C4}" destId="{BF27F7C4-F404-4941-84F8-3D2620A31F1D}" srcOrd="0" destOrd="0" parTransId="{5C30FCAE-3FCF-4F04-B7F8-6B67536AA6FD}" sibTransId="{17EC33A8-870E-413F-A339-9C9A289C4170}"/>
    <dgm:cxn modelId="{BC10DAF0-BB28-4897-A38A-ACDD6FB7F0F1}" type="presOf" srcId="{BF27F7C4-F404-4941-84F8-3D2620A31F1D}" destId="{827C633F-F00B-4202-849B-11ABD656B310}" srcOrd="0" destOrd="0" presId="urn:microsoft.com/office/officeart/2005/8/layout/arrow2"/>
    <dgm:cxn modelId="{F0DBC7F4-8E84-4615-9AA7-1425B9EB8C61}" srcId="{BCAFD153-4655-495C-A613-A8C2A3D1B1C4}" destId="{45C8A97F-3699-49FF-9263-F0DD6A7ABA10}" srcOrd="1" destOrd="0" parTransId="{03E6120A-67FB-4DCD-B9CD-9708C31AC8DD}" sibTransId="{75BF90F2-4CCF-4039-8C1B-A7220E633B15}"/>
    <dgm:cxn modelId="{6A16BD1D-A5B6-4007-9F4E-29138C9F2F2F}" type="presOf" srcId="{BCAFD153-4655-495C-A613-A8C2A3D1B1C4}" destId="{1223E2E8-56A4-4A1F-A507-B70CC97AF11D}" srcOrd="0" destOrd="0" presId="urn:microsoft.com/office/officeart/2005/8/layout/arrow2"/>
    <dgm:cxn modelId="{1C37EE58-ABD0-4810-B38A-3B576EFEBBA4}" srcId="{BCAFD153-4655-495C-A613-A8C2A3D1B1C4}" destId="{58C13FAC-5C31-4CE9-9BBE-2B7B8CE4F599}" srcOrd="2" destOrd="0" parTransId="{DCF1447D-BF6D-40BE-98D9-40C2B7302DD2}" sibTransId="{A0DDD199-F00B-4834-B7DB-9A87D88FBFEB}"/>
    <dgm:cxn modelId="{AB39DB0C-801D-4011-AB0A-AC4E4551C689}" type="presOf" srcId="{58C13FAC-5C31-4CE9-9BBE-2B7B8CE4F599}" destId="{C0673BF6-DDA3-479D-B78B-E65B19D4AA0E}" srcOrd="0" destOrd="0" presId="urn:microsoft.com/office/officeart/2005/8/layout/arrow2"/>
    <dgm:cxn modelId="{58A2680A-E64A-4AED-81FC-D47DE79843B4}" type="presOf" srcId="{45C8A97F-3699-49FF-9263-F0DD6A7ABA10}" destId="{0A9A24F6-F733-465F-AC62-A99D402CD2D3}" srcOrd="0" destOrd="0" presId="urn:microsoft.com/office/officeart/2005/8/layout/arrow2"/>
    <dgm:cxn modelId="{F16E8916-3B55-4210-9110-BA755430715B}" type="presParOf" srcId="{1223E2E8-56A4-4A1F-A507-B70CC97AF11D}" destId="{A5D26D5B-FCEB-4508-99F7-EA2F494E6034}" srcOrd="0" destOrd="0" presId="urn:microsoft.com/office/officeart/2005/8/layout/arrow2"/>
    <dgm:cxn modelId="{B77D6567-44FB-4619-A0DF-D0576C2313B3}" type="presParOf" srcId="{1223E2E8-56A4-4A1F-A507-B70CC97AF11D}" destId="{BF1EB37F-2A6D-4878-B9DF-9DF29CCFE6B3}" srcOrd="1" destOrd="0" presId="urn:microsoft.com/office/officeart/2005/8/layout/arrow2"/>
    <dgm:cxn modelId="{58C5979B-8E35-4360-9FC4-C3B31F4C2D62}" type="presParOf" srcId="{BF1EB37F-2A6D-4878-B9DF-9DF29CCFE6B3}" destId="{222608DF-C6F0-483E-AC7D-B8E15C3849DF}" srcOrd="0" destOrd="0" presId="urn:microsoft.com/office/officeart/2005/8/layout/arrow2"/>
    <dgm:cxn modelId="{7383F524-E841-4907-84C8-242415B17B7E}" type="presParOf" srcId="{BF1EB37F-2A6D-4878-B9DF-9DF29CCFE6B3}" destId="{827C633F-F00B-4202-849B-11ABD656B310}" srcOrd="1" destOrd="0" presId="urn:microsoft.com/office/officeart/2005/8/layout/arrow2"/>
    <dgm:cxn modelId="{3AA71404-3DBE-4510-943F-C38287AD8E75}" type="presParOf" srcId="{BF1EB37F-2A6D-4878-B9DF-9DF29CCFE6B3}" destId="{6FEEDC8D-95A2-40A8-8E94-361B69ADFEEF}" srcOrd="2" destOrd="0" presId="urn:microsoft.com/office/officeart/2005/8/layout/arrow2"/>
    <dgm:cxn modelId="{28AA9C17-04B0-439E-8EF6-EE450D9DD686}" type="presParOf" srcId="{BF1EB37F-2A6D-4878-B9DF-9DF29CCFE6B3}" destId="{0A9A24F6-F733-465F-AC62-A99D402CD2D3}" srcOrd="3" destOrd="0" presId="urn:microsoft.com/office/officeart/2005/8/layout/arrow2"/>
    <dgm:cxn modelId="{F66A5C6B-A515-46F4-97C4-30BF24E4FA4B}" type="presParOf" srcId="{BF1EB37F-2A6D-4878-B9DF-9DF29CCFE6B3}" destId="{E38672F5-47E7-46E9-9863-1FCD9CDB6036}" srcOrd="4" destOrd="0" presId="urn:microsoft.com/office/officeart/2005/8/layout/arrow2"/>
    <dgm:cxn modelId="{64602964-AC26-4708-8FC1-42C5EAB84A31}" type="presParOf" srcId="{BF1EB37F-2A6D-4878-B9DF-9DF29CCFE6B3}" destId="{C0673BF6-DDA3-479D-B78B-E65B19D4AA0E}" srcOrd="5" destOrd="0" presId="urn:microsoft.com/office/officeart/2005/8/layout/arrow2"/>
  </dgm:cxnLst>
  <dgm:bg>
    <a:noFill/>
    <a:effectLst>
      <a:glow rad="139700">
        <a:schemeClr val="accent4">
          <a:satMod val="175000"/>
          <a:alpha val="40000"/>
        </a:schemeClr>
      </a:glo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20E362D-7878-4613-8807-EB97DA15CBDF}" type="doc">
      <dgm:prSet loTypeId="urn:microsoft.com/office/officeart/2005/8/layout/pList2" loCatId="picture" qsTypeId="urn:microsoft.com/office/officeart/2005/8/quickstyle/simple5" qsCatId="simple" csTypeId="urn:microsoft.com/office/officeart/2005/8/colors/colorful5" csCatId="colorful" phldr="1"/>
      <dgm:spPr/>
    </dgm:pt>
    <dgm:pt modelId="{C08E1F02-DE67-4FE0-BB6D-F2F443E82B80}">
      <dgm:prSet phldrT="[Текст]" custT="1"/>
      <dgm:spPr>
        <a:ln>
          <a:solidFill>
            <a:srgbClr val="993300"/>
          </a:solidFill>
        </a:ln>
        <a:effectLst>
          <a:glow rad="139700">
            <a:schemeClr val="accent4">
              <a:satMod val="175000"/>
              <a:alpha val="40000"/>
            </a:schemeClr>
          </a:glow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400" b="1" u="sng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Пенсионное обеспечение</a:t>
          </a:r>
        </a:p>
        <a:p>
          <a:endParaRPr lang="ru-RU" sz="1400" b="1" u="sng" dirty="0" smtClean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BA1B00-6DFB-4D81-9E47-6245D52791D8}" type="parTrans" cxnId="{F4DCBA9D-5A7D-4847-AF40-2615262EF09C}">
      <dgm:prSet/>
      <dgm:spPr/>
      <dgm:t>
        <a:bodyPr/>
        <a:lstStyle/>
        <a:p>
          <a:endParaRPr lang="ru-RU"/>
        </a:p>
      </dgm:t>
    </dgm:pt>
    <dgm:pt modelId="{D1818C2E-3D99-4AD5-AF84-CBC2618CC0BD}" type="sibTrans" cxnId="{F4DCBA9D-5A7D-4847-AF40-2615262EF09C}">
      <dgm:prSet/>
      <dgm:spPr/>
      <dgm:t>
        <a:bodyPr/>
        <a:lstStyle/>
        <a:p>
          <a:endParaRPr lang="ru-RU"/>
        </a:p>
      </dgm:t>
    </dgm:pt>
    <dgm:pt modelId="{C281755E-D5AB-4491-B73A-DC85F5E8E8C0}">
      <dgm:prSet phldrT="[Текст]" custT="1"/>
      <dgm:spPr>
        <a:ln>
          <a:solidFill>
            <a:srgbClr val="993300"/>
          </a:solidFill>
        </a:ln>
        <a:effectLst>
          <a:glow rad="139700">
            <a:schemeClr val="accent4">
              <a:satMod val="175000"/>
              <a:alpha val="40000"/>
            </a:schemeClr>
          </a:glow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400" b="1" u="sng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Социальное обеспечение населения</a:t>
          </a:r>
        </a:p>
      </dgm:t>
    </dgm:pt>
    <dgm:pt modelId="{C1FED961-5D54-4CC7-929F-EAD9F4A4CB3C}" type="parTrans" cxnId="{A635A8A3-A295-4F3D-A9F4-E81E577D1DF2}">
      <dgm:prSet/>
      <dgm:spPr/>
      <dgm:t>
        <a:bodyPr/>
        <a:lstStyle/>
        <a:p>
          <a:endParaRPr lang="ru-RU"/>
        </a:p>
      </dgm:t>
    </dgm:pt>
    <dgm:pt modelId="{CE0F1C8E-349E-412C-BDB2-FAFA5C5BB1E5}" type="sibTrans" cxnId="{A635A8A3-A295-4F3D-A9F4-E81E577D1DF2}">
      <dgm:prSet/>
      <dgm:spPr/>
      <dgm:t>
        <a:bodyPr/>
        <a:lstStyle/>
        <a:p>
          <a:endParaRPr lang="ru-RU"/>
        </a:p>
      </dgm:t>
    </dgm:pt>
    <dgm:pt modelId="{04B6D909-F9CA-40EE-9467-7B00A0913A4E}">
      <dgm:prSet phldrT="[Текст]" custT="1"/>
      <dgm:spPr>
        <a:ln>
          <a:solidFill>
            <a:srgbClr val="993300"/>
          </a:solidFill>
        </a:ln>
        <a:effectLst>
          <a:glow rad="139700">
            <a:schemeClr val="accent4">
              <a:satMod val="175000"/>
              <a:alpha val="40000"/>
            </a:schemeClr>
          </a:glow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400" b="1" u="sng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Охрана семьи и детства</a:t>
          </a:r>
        </a:p>
        <a:p>
          <a:endParaRPr lang="ru-RU" sz="1400" b="1" u="sng" dirty="0" smtClean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87DCEA-073D-45DF-8673-F5979EA539B9}" type="parTrans" cxnId="{4FA69DDC-25CE-421F-8E11-A926D265FC74}">
      <dgm:prSet/>
      <dgm:spPr/>
      <dgm:t>
        <a:bodyPr/>
        <a:lstStyle/>
        <a:p>
          <a:endParaRPr lang="ru-RU"/>
        </a:p>
      </dgm:t>
    </dgm:pt>
    <dgm:pt modelId="{2AFB1AE0-4451-4D03-9E70-9C8F90B763D0}" type="sibTrans" cxnId="{4FA69DDC-25CE-421F-8E11-A926D265FC74}">
      <dgm:prSet/>
      <dgm:spPr/>
      <dgm:t>
        <a:bodyPr/>
        <a:lstStyle/>
        <a:p>
          <a:endParaRPr lang="ru-RU"/>
        </a:p>
      </dgm:t>
    </dgm:pt>
    <dgm:pt modelId="{5EA049F9-5FB2-4200-96C4-2BD9460E039C}">
      <dgm:prSet phldrT="[Текст]" custT="1"/>
      <dgm:spPr>
        <a:ln>
          <a:solidFill>
            <a:srgbClr val="993300"/>
          </a:solidFill>
        </a:ln>
        <a:effectLst>
          <a:glow rad="139700">
            <a:schemeClr val="accent4">
              <a:satMod val="175000"/>
              <a:alpha val="40000"/>
            </a:schemeClr>
          </a:glow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 sz="1400" b="1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9FB902-AF1C-41FF-B1B6-A2AFAD432A2E}" type="parTrans" cxnId="{91ED25F6-5516-4699-9954-3C0CE20CEF07}">
      <dgm:prSet/>
      <dgm:spPr/>
      <dgm:t>
        <a:bodyPr/>
        <a:lstStyle/>
        <a:p>
          <a:endParaRPr lang="ru-RU"/>
        </a:p>
      </dgm:t>
    </dgm:pt>
    <dgm:pt modelId="{48C7D789-EEDA-4696-B875-26BC77F853FC}" type="sibTrans" cxnId="{91ED25F6-5516-4699-9954-3C0CE20CEF07}">
      <dgm:prSet/>
      <dgm:spPr/>
      <dgm:t>
        <a:bodyPr/>
        <a:lstStyle/>
        <a:p>
          <a:endParaRPr lang="ru-RU"/>
        </a:p>
      </dgm:t>
    </dgm:pt>
    <dgm:pt modelId="{C4E19A39-B79D-4384-B09A-42AF8DC608DB}" type="pres">
      <dgm:prSet presAssocID="{420E362D-7878-4613-8807-EB97DA15CBDF}" presName="Name0" presStyleCnt="0">
        <dgm:presLayoutVars>
          <dgm:dir/>
          <dgm:resizeHandles val="exact"/>
        </dgm:presLayoutVars>
      </dgm:prSet>
      <dgm:spPr/>
    </dgm:pt>
    <dgm:pt modelId="{A57F192D-0DC6-498C-ACDC-3D9A80E560DD}" type="pres">
      <dgm:prSet presAssocID="{420E362D-7878-4613-8807-EB97DA15CBDF}" presName="bkgdShp" presStyleLbl="alignAccFollowNode1" presStyleIdx="0" presStyleCnt="1" custScaleY="131559" custLinFactNeighborX="0" custLinFactNeighborY="5608"/>
      <dgm:spPr>
        <a:solidFill>
          <a:schemeClr val="accent4">
            <a:lumMod val="75000"/>
            <a:alpha val="90000"/>
          </a:schemeClr>
        </a:soli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65100" prst="coolSlant"/>
        </a:sp3d>
      </dgm:spPr>
    </dgm:pt>
    <dgm:pt modelId="{FD0BFA18-247E-41F8-B0DD-247D6A1139FF}" type="pres">
      <dgm:prSet presAssocID="{420E362D-7878-4613-8807-EB97DA15CBDF}" presName="linComp" presStyleCnt="0"/>
      <dgm:spPr/>
    </dgm:pt>
    <dgm:pt modelId="{88654A1E-3D5D-434E-9525-01944DD526A9}" type="pres">
      <dgm:prSet presAssocID="{C08E1F02-DE67-4FE0-BB6D-F2F443E82B80}" presName="compNode" presStyleCnt="0"/>
      <dgm:spPr/>
    </dgm:pt>
    <dgm:pt modelId="{9439FDB6-EA86-4F14-AC4B-1B1C92BFDA54}" type="pres">
      <dgm:prSet presAssocID="{C08E1F02-DE67-4FE0-BB6D-F2F443E82B8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DDA1FF-8FAF-4FA7-AB4A-FCD094114053}" type="pres">
      <dgm:prSet presAssocID="{C08E1F02-DE67-4FE0-BB6D-F2F443E82B80}" presName="invisiNode" presStyleLbl="node1" presStyleIdx="0" presStyleCnt="4"/>
      <dgm:spPr/>
    </dgm:pt>
    <dgm:pt modelId="{07E2581E-5BAF-487D-8A3D-C21B952EBC0F}" type="pres">
      <dgm:prSet presAssocID="{C08E1F02-DE67-4FE0-BB6D-F2F443E82B80}" presName="imagNode" presStyleLbl="fgImgPlace1" presStyleIdx="0" presStyleCnt="4" custScaleY="125884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114FAB52-A535-47A5-A4D4-D2EFD08A1524}" type="pres">
      <dgm:prSet presAssocID="{D1818C2E-3D99-4AD5-AF84-CBC2618CC0B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B53A767-EF24-4974-9DFF-8F5E117BA859}" type="pres">
      <dgm:prSet presAssocID="{C281755E-D5AB-4491-B73A-DC85F5E8E8C0}" presName="compNode" presStyleCnt="0"/>
      <dgm:spPr/>
    </dgm:pt>
    <dgm:pt modelId="{29D4AB70-B322-4AD6-B42E-AF0DAECF21E6}" type="pres">
      <dgm:prSet presAssocID="{C281755E-D5AB-4491-B73A-DC85F5E8E8C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B7072C-A2DE-4133-A888-8DC246FE633D}" type="pres">
      <dgm:prSet presAssocID="{C281755E-D5AB-4491-B73A-DC85F5E8E8C0}" presName="invisiNode" presStyleLbl="node1" presStyleIdx="1" presStyleCnt="4"/>
      <dgm:spPr/>
    </dgm:pt>
    <dgm:pt modelId="{74ABC419-75A2-4414-B562-C5BDA46DD574}" type="pres">
      <dgm:prSet presAssocID="{C281755E-D5AB-4491-B73A-DC85F5E8E8C0}" presName="imagNode" presStyleLbl="fgImgPlace1" presStyleIdx="1" presStyleCnt="4" custScaleY="124002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B263D0F4-805A-4D37-A74E-C043E2C4B156}" type="pres">
      <dgm:prSet presAssocID="{CE0F1C8E-349E-412C-BDB2-FAFA5C5BB1E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239DC5B-0F6A-405E-85A6-4B8DA9BF3519}" type="pres">
      <dgm:prSet presAssocID="{04B6D909-F9CA-40EE-9467-7B00A0913A4E}" presName="compNode" presStyleCnt="0"/>
      <dgm:spPr/>
    </dgm:pt>
    <dgm:pt modelId="{02D9D087-9A88-4A9E-9657-854400384112}" type="pres">
      <dgm:prSet presAssocID="{04B6D909-F9CA-40EE-9467-7B00A0913A4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0FDE9C-F964-41D3-BFC6-E44D43F4E373}" type="pres">
      <dgm:prSet presAssocID="{04B6D909-F9CA-40EE-9467-7B00A0913A4E}" presName="invisiNode" presStyleLbl="node1" presStyleIdx="2" presStyleCnt="4"/>
      <dgm:spPr/>
    </dgm:pt>
    <dgm:pt modelId="{046E2D5D-8A6D-4B90-B615-E525F9F38EF7}" type="pres">
      <dgm:prSet presAssocID="{04B6D909-F9CA-40EE-9467-7B00A0913A4E}" presName="imagNode" presStyleLbl="fgImgPlace1" presStyleIdx="2" presStyleCnt="4" custScaleY="127766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9069150C-0788-4493-AF9F-492570C19634}" type="pres">
      <dgm:prSet presAssocID="{2AFB1AE0-4451-4D03-9E70-9C8F90B763D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867E471-EBF6-4F95-933F-1260E7CD5557}" type="pres">
      <dgm:prSet presAssocID="{5EA049F9-5FB2-4200-96C4-2BD9460E039C}" presName="compNode" presStyleCnt="0"/>
      <dgm:spPr/>
    </dgm:pt>
    <dgm:pt modelId="{7D9E4D99-F7BC-4029-B6C2-DF79E2EC1559}" type="pres">
      <dgm:prSet presAssocID="{5EA049F9-5FB2-4200-96C4-2BD9460E039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06EAB2-1D67-4863-A8D8-1E6DF02E0334}" type="pres">
      <dgm:prSet presAssocID="{5EA049F9-5FB2-4200-96C4-2BD9460E039C}" presName="invisiNode" presStyleLbl="node1" presStyleIdx="3" presStyleCnt="4"/>
      <dgm:spPr/>
    </dgm:pt>
    <dgm:pt modelId="{7BD076D0-09DA-46E8-AF7B-29E0DAF147D1}" type="pres">
      <dgm:prSet presAssocID="{5EA049F9-5FB2-4200-96C4-2BD9460E039C}" presName="imagNode" presStyleLbl="fgImgPlace1" presStyleIdx="3" presStyleCnt="4" custScaleY="125884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</dgm:ptLst>
  <dgm:cxnLst>
    <dgm:cxn modelId="{A635A8A3-A295-4F3D-A9F4-E81E577D1DF2}" srcId="{420E362D-7878-4613-8807-EB97DA15CBDF}" destId="{C281755E-D5AB-4491-B73A-DC85F5E8E8C0}" srcOrd="1" destOrd="0" parTransId="{C1FED961-5D54-4CC7-929F-EAD9F4A4CB3C}" sibTransId="{CE0F1C8E-349E-412C-BDB2-FAFA5C5BB1E5}"/>
    <dgm:cxn modelId="{F4DCBA9D-5A7D-4847-AF40-2615262EF09C}" srcId="{420E362D-7878-4613-8807-EB97DA15CBDF}" destId="{C08E1F02-DE67-4FE0-BB6D-F2F443E82B80}" srcOrd="0" destOrd="0" parTransId="{7BBA1B00-6DFB-4D81-9E47-6245D52791D8}" sibTransId="{D1818C2E-3D99-4AD5-AF84-CBC2618CC0BD}"/>
    <dgm:cxn modelId="{91ED25F6-5516-4699-9954-3C0CE20CEF07}" srcId="{420E362D-7878-4613-8807-EB97DA15CBDF}" destId="{5EA049F9-5FB2-4200-96C4-2BD9460E039C}" srcOrd="3" destOrd="0" parTransId="{1B9FB902-AF1C-41FF-B1B6-A2AFAD432A2E}" sibTransId="{48C7D789-EEDA-4696-B875-26BC77F853FC}"/>
    <dgm:cxn modelId="{27AA141D-BF2C-4CE8-B4B1-7DBC79B6E4E7}" type="presOf" srcId="{CE0F1C8E-349E-412C-BDB2-FAFA5C5BB1E5}" destId="{B263D0F4-805A-4D37-A74E-C043E2C4B156}" srcOrd="0" destOrd="0" presId="urn:microsoft.com/office/officeart/2005/8/layout/pList2"/>
    <dgm:cxn modelId="{4FA69DDC-25CE-421F-8E11-A926D265FC74}" srcId="{420E362D-7878-4613-8807-EB97DA15CBDF}" destId="{04B6D909-F9CA-40EE-9467-7B00A0913A4E}" srcOrd="2" destOrd="0" parTransId="{8787DCEA-073D-45DF-8673-F5979EA539B9}" sibTransId="{2AFB1AE0-4451-4D03-9E70-9C8F90B763D0}"/>
    <dgm:cxn modelId="{966D0AFA-2044-432E-BAD4-49592FF2CC83}" type="presOf" srcId="{C281755E-D5AB-4491-B73A-DC85F5E8E8C0}" destId="{29D4AB70-B322-4AD6-B42E-AF0DAECF21E6}" srcOrd="0" destOrd="0" presId="urn:microsoft.com/office/officeart/2005/8/layout/pList2"/>
    <dgm:cxn modelId="{CFACF414-EF7C-4755-9BF4-C919DA6E5240}" type="presOf" srcId="{5EA049F9-5FB2-4200-96C4-2BD9460E039C}" destId="{7D9E4D99-F7BC-4029-B6C2-DF79E2EC1559}" srcOrd="0" destOrd="0" presId="urn:microsoft.com/office/officeart/2005/8/layout/pList2"/>
    <dgm:cxn modelId="{D778D0B2-7FEB-486E-A2C1-EEAA8E2108E9}" type="presOf" srcId="{D1818C2E-3D99-4AD5-AF84-CBC2618CC0BD}" destId="{114FAB52-A535-47A5-A4D4-D2EFD08A1524}" srcOrd="0" destOrd="0" presId="urn:microsoft.com/office/officeart/2005/8/layout/pList2"/>
    <dgm:cxn modelId="{07ECC60C-9C73-4ABB-8877-B95CC931F29C}" type="presOf" srcId="{2AFB1AE0-4451-4D03-9E70-9C8F90B763D0}" destId="{9069150C-0788-4493-AF9F-492570C19634}" srcOrd="0" destOrd="0" presId="urn:microsoft.com/office/officeart/2005/8/layout/pList2"/>
    <dgm:cxn modelId="{F0EEE4FE-0DEC-4670-8970-DB5084C5F937}" type="presOf" srcId="{420E362D-7878-4613-8807-EB97DA15CBDF}" destId="{C4E19A39-B79D-4384-B09A-42AF8DC608DB}" srcOrd="0" destOrd="0" presId="urn:microsoft.com/office/officeart/2005/8/layout/pList2"/>
    <dgm:cxn modelId="{A6FEAB86-D74A-48A8-B843-42450C76F697}" type="presOf" srcId="{04B6D909-F9CA-40EE-9467-7B00A0913A4E}" destId="{02D9D087-9A88-4A9E-9657-854400384112}" srcOrd="0" destOrd="0" presId="urn:microsoft.com/office/officeart/2005/8/layout/pList2"/>
    <dgm:cxn modelId="{E87E9E75-A22B-4840-AD80-CDA35D1BDFC1}" type="presOf" srcId="{C08E1F02-DE67-4FE0-BB6D-F2F443E82B80}" destId="{9439FDB6-EA86-4F14-AC4B-1B1C92BFDA54}" srcOrd="0" destOrd="0" presId="urn:microsoft.com/office/officeart/2005/8/layout/pList2"/>
    <dgm:cxn modelId="{1D73B96D-94D5-4C71-8079-F6A45EA2ACCD}" type="presParOf" srcId="{C4E19A39-B79D-4384-B09A-42AF8DC608DB}" destId="{A57F192D-0DC6-498C-ACDC-3D9A80E560DD}" srcOrd="0" destOrd="0" presId="urn:microsoft.com/office/officeart/2005/8/layout/pList2"/>
    <dgm:cxn modelId="{4CB5D3C2-286A-42E7-B012-69070026EC82}" type="presParOf" srcId="{C4E19A39-B79D-4384-B09A-42AF8DC608DB}" destId="{FD0BFA18-247E-41F8-B0DD-247D6A1139FF}" srcOrd="1" destOrd="0" presId="urn:microsoft.com/office/officeart/2005/8/layout/pList2"/>
    <dgm:cxn modelId="{CA46F3BB-CEE0-4E43-8B9F-728912CB8515}" type="presParOf" srcId="{FD0BFA18-247E-41F8-B0DD-247D6A1139FF}" destId="{88654A1E-3D5D-434E-9525-01944DD526A9}" srcOrd="0" destOrd="0" presId="urn:microsoft.com/office/officeart/2005/8/layout/pList2"/>
    <dgm:cxn modelId="{FF6BC349-6F07-4BCC-AAA3-D81063C045EA}" type="presParOf" srcId="{88654A1E-3D5D-434E-9525-01944DD526A9}" destId="{9439FDB6-EA86-4F14-AC4B-1B1C92BFDA54}" srcOrd="0" destOrd="0" presId="urn:microsoft.com/office/officeart/2005/8/layout/pList2"/>
    <dgm:cxn modelId="{C2DD450A-FC96-4F3B-A4D2-09FE1F158E85}" type="presParOf" srcId="{88654A1E-3D5D-434E-9525-01944DD526A9}" destId="{A7DDA1FF-8FAF-4FA7-AB4A-FCD094114053}" srcOrd="1" destOrd="0" presId="urn:microsoft.com/office/officeart/2005/8/layout/pList2"/>
    <dgm:cxn modelId="{019BF705-DE6B-44E1-8352-393513AF555E}" type="presParOf" srcId="{88654A1E-3D5D-434E-9525-01944DD526A9}" destId="{07E2581E-5BAF-487D-8A3D-C21B952EBC0F}" srcOrd="2" destOrd="0" presId="urn:microsoft.com/office/officeart/2005/8/layout/pList2"/>
    <dgm:cxn modelId="{96C4BDC1-0FBF-411D-8FDB-7967EFB20103}" type="presParOf" srcId="{FD0BFA18-247E-41F8-B0DD-247D6A1139FF}" destId="{114FAB52-A535-47A5-A4D4-D2EFD08A1524}" srcOrd="1" destOrd="0" presId="urn:microsoft.com/office/officeart/2005/8/layout/pList2"/>
    <dgm:cxn modelId="{FCB1E739-823A-415E-85E6-2AFFADAA8C2D}" type="presParOf" srcId="{FD0BFA18-247E-41F8-B0DD-247D6A1139FF}" destId="{0B53A767-EF24-4974-9DFF-8F5E117BA859}" srcOrd="2" destOrd="0" presId="urn:microsoft.com/office/officeart/2005/8/layout/pList2"/>
    <dgm:cxn modelId="{63709769-292F-4247-A1CA-7C74E5016DB2}" type="presParOf" srcId="{0B53A767-EF24-4974-9DFF-8F5E117BA859}" destId="{29D4AB70-B322-4AD6-B42E-AF0DAECF21E6}" srcOrd="0" destOrd="0" presId="urn:microsoft.com/office/officeart/2005/8/layout/pList2"/>
    <dgm:cxn modelId="{1C6E64F2-951A-4447-B05A-2C7E11DC5F17}" type="presParOf" srcId="{0B53A767-EF24-4974-9DFF-8F5E117BA859}" destId="{98B7072C-A2DE-4133-A888-8DC246FE633D}" srcOrd="1" destOrd="0" presId="urn:microsoft.com/office/officeart/2005/8/layout/pList2"/>
    <dgm:cxn modelId="{3C3519F2-A780-4123-8FE2-1E8ECB7003BC}" type="presParOf" srcId="{0B53A767-EF24-4974-9DFF-8F5E117BA859}" destId="{74ABC419-75A2-4414-B562-C5BDA46DD574}" srcOrd="2" destOrd="0" presId="urn:microsoft.com/office/officeart/2005/8/layout/pList2"/>
    <dgm:cxn modelId="{632D261E-B5A1-4988-BF55-86A5ABC43BC5}" type="presParOf" srcId="{FD0BFA18-247E-41F8-B0DD-247D6A1139FF}" destId="{B263D0F4-805A-4D37-A74E-C043E2C4B156}" srcOrd="3" destOrd="0" presId="urn:microsoft.com/office/officeart/2005/8/layout/pList2"/>
    <dgm:cxn modelId="{4420E670-938D-47FB-B236-0653CCDFFB0E}" type="presParOf" srcId="{FD0BFA18-247E-41F8-B0DD-247D6A1139FF}" destId="{2239DC5B-0F6A-405E-85A6-4B8DA9BF3519}" srcOrd="4" destOrd="0" presId="urn:microsoft.com/office/officeart/2005/8/layout/pList2"/>
    <dgm:cxn modelId="{CCE9CCEF-CE30-47BB-B478-1441AF061F03}" type="presParOf" srcId="{2239DC5B-0F6A-405E-85A6-4B8DA9BF3519}" destId="{02D9D087-9A88-4A9E-9657-854400384112}" srcOrd="0" destOrd="0" presId="urn:microsoft.com/office/officeart/2005/8/layout/pList2"/>
    <dgm:cxn modelId="{166DEF0A-289D-47EF-864B-81B2B2315DEB}" type="presParOf" srcId="{2239DC5B-0F6A-405E-85A6-4B8DA9BF3519}" destId="{AE0FDE9C-F964-41D3-BFC6-E44D43F4E373}" srcOrd="1" destOrd="0" presId="urn:microsoft.com/office/officeart/2005/8/layout/pList2"/>
    <dgm:cxn modelId="{201DD628-6F08-4E01-865D-DA551A43BD53}" type="presParOf" srcId="{2239DC5B-0F6A-405E-85A6-4B8DA9BF3519}" destId="{046E2D5D-8A6D-4B90-B615-E525F9F38EF7}" srcOrd="2" destOrd="0" presId="urn:microsoft.com/office/officeart/2005/8/layout/pList2"/>
    <dgm:cxn modelId="{8CACCE71-F581-43DF-8F2F-19CA820204FB}" type="presParOf" srcId="{FD0BFA18-247E-41F8-B0DD-247D6A1139FF}" destId="{9069150C-0788-4493-AF9F-492570C19634}" srcOrd="5" destOrd="0" presId="urn:microsoft.com/office/officeart/2005/8/layout/pList2"/>
    <dgm:cxn modelId="{8DA06D44-0C7B-4076-87E3-1DECCF7D26AC}" type="presParOf" srcId="{FD0BFA18-247E-41F8-B0DD-247D6A1139FF}" destId="{A867E471-EBF6-4F95-933F-1260E7CD5557}" srcOrd="6" destOrd="0" presId="urn:microsoft.com/office/officeart/2005/8/layout/pList2"/>
    <dgm:cxn modelId="{9A666C38-907F-4A19-9ABC-6479B44C28D4}" type="presParOf" srcId="{A867E471-EBF6-4F95-933F-1260E7CD5557}" destId="{7D9E4D99-F7BC-4029-B6C2-DF79E2EC1559}" srcOrd="0" destOrd="0" presId="urn:microsoft.com/office/officeart/2005/8/layout/pList2"/>
    <dgm:cxn modelId="{C976C117-840A-4162-A3B9-DC386A40FAF4}" type="presParOf" srcId="{A867E471-EBF6-4F95-933F-1260E7CD5557}" destId="{3D06EAB2-1D67-4863-A8D8-1E6DF02E0334}" srcOrd="1" destOrd="0" presId="urn:microsoft.com/office/officeart/2005/8/layout/pList2"/>
    <dgm:cxn modelId="{A750E407-7154-4850-B28D-311709815F2C}" type="presParOf" srcId="{A867E471-EBF6-4F95-933F-1260E7CD5557}" destId="{7BD076D0-09DA-46E8-AF7B-29E0DAF147D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1E525AB-BE11-4E61-AEF0-931CE1C932A3}" type="doc">
      <dgm:prSet loTypeId="urn:microsoft.com/office/officeart/2005/8/layout/hierarchy4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9EC113-7628-4E53-9A04-B8CB5B8D754F}" type="pres">
      <dgm:prSet presAssocID="{E1E525AB-BE11-4E61-AEF0-931CE1C932A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05CA11D3-8674-44B6-9DA7-58FC45AE7AC2}" type="presOf" srcId="{E1E525AB-BE11-4E61-AEF0-931CE1C932A3}" destId="{6D9EC113-7628-4E53-9A04-B8CB5B8D754F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985F258-ADB8-418E-8EFE-D82E9789B0C3}" type="doc">
      <dgm:prSet loTypeId="urn:microsoft.com/office/officeart/2009/3/layout/SnapshotPictureList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CB94D4-B031-4FAA-9A51-00412F6C8828}">
      <dgm:prSet phldrT="[Текст]"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ru-RU" sz="1600" dirty="0"/>
        </a:p>
      </dgm:t>
    </dgm:pt>
    <dgm:pt modelId="{D634C13A-BA7B-499C-8156-350D6153B12F}" type="parTrans" cxnId="{7725EDDF-5329-49DA-8DE6-790B9ADC734B}">
      <dgm:prSet/>
      <dgm:spPr/>
      <dgm:t>
        <a:bodyPr/>
        <a:lstStyle/>
        <a:p>
          <a:endParaRPr lang="ru-RU"/>
        </a:p>
      </dgm:t>
    </dgm:pt>
    <dgm:pt modelId="{EEE1FC32-F2C0-491B-A398-F843A2F13827}" type="sibTrans" cxnId="{7725EDDF-5329-49DA-8DE6-790B9ADC734B}">
      <dgm:prSet/>
      <dgm:spPr/>
      <dgm:t>
        <a:bodyPr/>
        <a:lstStyle/>
        <a:p>
          <a:endParaRPr lang="ru-RU"/>
        </a:p>
      </dgm:t>
    </dgm:pt>
    <dgm:pt modelId="{EC486EA0-6C24-4D76-A9F8-538036F9B01F}">
      <dgm:prSet phldrT="[Текст]"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algn="ctr"/>
          <a:r>
            <a:rPr lang="ru-RU" sz="1800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Дотация на выравнивание уровня бюджетной обеспеченности поселений</a:t>
          </a:r>
          <a:r>
            <a:rPr lang="ru-RU" sz="1400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ru-RU" sz="1400" b="1" i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88C119-DA5B-4463-87A3-8BD17183FE8F}" type="parTrans" cxnId="{1AC70EAE-B59C-45B6-BEAB-6B63B3B45A92}">
      <dgm:prSet/>
      <dgm:spPr/>
      <dgm:t>
        <a:bodyPr/>
        <a:lstStyle/>
        <a:p>
          <a:endParaRPr lang="ru-RU"/>
        </a:p>
      </dgm:t>
    </dgm:pt>
    <dgm:pt modelId="{7D1097F9-87EE-4295-9A2F-D6671AD6C4F8}" type="sibTrans" cxnId="{1AC70EAE-B59C-45B6-BEAB-6B63B3B45A92}">
      <dgm:prSet/>
      <dgm:spPr/>
      <dgm:t>
        <a:bodyPr/>
        <a:lstStyle/>
        <a:p>
          <a:endParaRPr lang="ru-RU"/>
        </a:p>
      </dgm:t>
    </dgm:pt>
    <dgm:pt modelId="{BA6BDA37-8FC4-48A6-8E78-6F277BC772CF}" type="pres">
      <dgm:prSet presAssocID="{8985F258-ADB8-418E-8EFE-D82E9789B0C3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5A6674A-9F06-4D94-AAA0-2B57DAE39D52}" type="pres">
      <dgm:prSet presAssocID="{FCCB94D4-B031-4FAA-9A51-00412F6C8828}" presName="composite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ru-RU"/>
        </a:p>
      </dgm:t>
    </dgm:pt>
    <dgm:pt modelId="{AE733AA9-B0BF-4800-986A-2E2E6FF1D01E}" type="pres">
      <dgm:prSet presAssocID="{FCCB94D4-B031-4FAA-9A51-00412F6C8828}" presName="ParentAccentShape" presStyleLbl="trBgShp" presStyleIdx="0" presStyleCnt="2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>
          <a:bevelT w="139700" h="139700" prst="divot"/>
        </a:sp3d>
      </dgm:spPr>
      <dgm:t>
        <a:bodyPr/>
        <a:lstStyle/>
        <a:p>
          <a:endParaRPr lang="ru-RU"/>
        </a:p>
      </dgm:t>
    </dgm:pt>
    <dgm:pt modelId="{8407B320-A2C7-4AB9-9B3A-9DA00C5005A2}" type="pres">
      <dgm:prSet presAssocID="{FCCB94D4-B031-4FAA-9A51-00412F6C8828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8EE78C-57E1-4594-9C6B-D9F0FFB57BD5}" type="pres">
      <dgm:prSet presAssocID="{FCCB94D4-B031-4FAA-9A51-00412F6C8828}" presName="ChildText" presStyleLbl="revTx" presStyleIdx="1" presStyleCnt="2" custScaleX="129487" custScaleY="39219" custLinFactNeighborX="2950" custLinFactNeighborY="-2045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2A808C7F-AB06-4BC8-96EB-6239020A9836}" type="pres">
      <dgm:prSet presAssocID="{FCCB94D4-B031-4FAA-9A51-00412F6C8828}" presName="ChildAccentShape" presStyleLbl="trBgShp" presStyleIdx="1" presStyleCnt="2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>
          <a:bevelT w="139700" h="139700" prst="divot"/>
        </a:sp3d>
      </dgm:spPr>
      <dgm:t>
        <a:bodyPr/>
        <a:lstStyle/>
        <a:p>
          <a:endParaRPr lang="ru-RU"/>
        </a:p>
      </dgm:t>
    </dgm:pt>
    <dgm:pt modelId="{69F458AF-B31C-482F-B179-403C0BAEA865}" type="pres">
      <dgm:prSet presAssocID="{FCCB94D4-B031-4FAA-9A51-00412F6C8828}" presName="Image" presStyleLbl="alignImgPlace1" presStyleIdx="0" presStyleCn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 prst="divot"/>
          <a:bevelB w="152400"/>
        </a:sp3d>
      </dgm:spPr>
      <dgm:t>
        <a:bodyPr/>
        <a:lstStyle/>
        <a:p>
          <a:endParaRPr lang="ru-RU"/>
        </a:p>
      </dgm:t>
    </dgm:pt>
  </dgm:ptLst>
  <dgm:cxnLst>
    <dgm:cxn modelId="{E23F6F10-6BD8-4070-A734-59A4E6739CAA}" type="presOf" srcId="{EC486EA0-6C24-4D76-A9F8-538036F9B01F}" destId="{868EE78C-57E1-4594-9C6B-D9F0FFB57BD5}" srcOrd="0" destOrd="0" presId="urn:microsoft.com/office/officeart/2009/3/layout/SnapshotPictureList"/>
    <dgm:cxn modelId="{5E39ADEC-D55A-432A-A6D0-4256B8FFAC0F}" type="presOf" srcId="{8985F258-ADB8-418E-8EFE-D82E9789B0C3}" destId="{BA6BDA37-8FC4-48A6-8E78-6F277BC772CF}" srcOrd="0" destOrd="0" presId="urn:microsoft.com/office/officeart/2009/3/layout/SnapshotPictureList"/>
    <dgm:cxn modelId="{1AC70EAE-B59C-45B6-BEAB-6B63B3B45A92}" srcId="{FCCB94D4-B031-4FAA-9A51-00412F6C8828}" destId="{EC486EA0-6C24-4D76-A9F8-538036F9B01F}" srcOrd="0" destOrd="0" parTransId="{0B88C119-DA5B-4463-87A3-8BD17183FE8F}" sibTransId="{7D1097F9-87EE-4295-9A2F-D6671AD6C4F8}"/>
    <dgm:cxn modelId="{7725EDDF-5329-49DA-8DE6-790B9ADC734B}" srcId="{8985F258-ADB8-418E-8EFE-D82E9789B0C3}" destId="{FCCB94D4-B031-4FAA-9A51-00412F6C8828}" srcOrd="0" destOrd="0" parTransId="{D634C13A-BA7B-499C-8156-350D6153B12F}" sibTransId="{EEE1FC32-F2C0-491B-A398-F843A2F13827}"/>
    <dgm:cxn modelId="{314406C4-164E-41F2-9809-53B103FA2021}" type="presOf" srcId="{FCCB94D4-B031-4FAA-9A51-00412F6C8828}" destId="{8407B320-A2C7-4AB9-9B3A-9DA00C5005A2}" srcOrd="0" destOrd="0" presId="urn:microsoft.com/office/officeart/2009/3/layout/SnapshotPictureList"/>
    <dgm:cxn modelId="{3B02E095-F50C-4DC3-80BA-0B0104991286}" type="presParOf" srcId="{BA6BDA37-8FC4-48A6-8E78-6F277BC772CF}" destId="{55A6674A-9F06-4D94-AAA0-2B57DAE39D52}" srcOrd="0" destOrd="0" presId="urn:microsoft.com/office/officeart/2009/3/layout/SnapshotPictureList"/>
    <dgm:cxn modelId="{62CCABD0-2BCC-4CD8-BF21-5488525DED70}" type="presParOf" srcId="{55A6674A-9F06-4D94-AAA0-2B57DAE39D52}" destId="{AE733AA9-B0BF-4800-986A-2E2E6FF1D01E}" srcOrd="0" destOrd="0" presId="urn:microsoft.com/office/officeart/2009/3/layout/SnapshotPictureList"/>
    <dgm:cxn modelId="{6BC2335C-0DF3-41C0-BB8A-21EA11081E2E}" type="presParOf" srcId="{55A6674A-9F06-4D94-AAA0-2B57DAE39D52}" destId="{8407B320-A2C7-4AB9-9B3A-9DA00C5005A2}" srcOrd="1" destOrd="0" presId="urn:microsoft.com/office/officeart/2009/3/layout/SnapshotPictureList"/>
    <dgm:cxn modelId="{36FBEB48-552F-4CF8-B91E-9434DB7BF752}" type="presParOf" srcId="{55A6674A-9F06-4D94-AAA0-2B57DAE39D52}" destId="{868EE78C-57E1-4594-9C6B-D9F0FFB57BD5}" srcOrd="2" destOrd="0" presId="urn:microsoft.com/office/officeart/2009/3/layout/SnapshotPictureList"/>
    <dgm:cxn modelId="{AC199C75-C89E-45F5-B323-7590B17D8D33}" type="presParOf" srcId="{55A6674A-9F06-4D94-AAA0-2B57DAE39D52}" destId="{2A808C7F-AB06-4BC8-96EB-6239020A9836}" srcOrd="3" destOrd="0" presId="urn:microsoft.com/office/officeart/2009/3/layout/SnapshotPictureList"/>
    <dgm:cxn modelId="{9C432EC8-BA18-4B04-856C-F5849893EEC9}" type="presParOf" srcId="{55A6674A-9F06-4D94-AAA0-2B57DAE39D52}" destId="{69F458AF-B31C-482F-B179-403C0BAEA865}" srcOrd="4" destOrd="0" presId="urn:microsoft.com/office/officeart/2009/3/layout/SnapshotPictureList"/>
  </dgm:cxnLst>
  <dgm:bg>
    <a:gradFill flip="none" rotWithShape="1">
      <a:gsLst>
        <a:gs pos="17000">
          <a:srgbClr val="0070C0">
            <a:shade val="30000"/>
            <a:satMod val="115000"/>
          </a:srgbClr>
        </a:gs>
        <a:gs pos="73000">
          <a:schemeClr val="accent6">
            <a:lumMod val="40000"/>
            <a:lumOff val="60000"/>
          </a:schemeClr>
        </a:gs>
        <a:gs pos="45000">
          <a:srgbClr val="002060"/>
        </a:gs>
      </a:gsLst>
      <a:lin ang="13500000" scaled="1"/>
      <a:tileRect/>
    </a:gradFill>
    <a:effectLst>
      <a:outerShdw blurRad="76200" dir="18900000" sy="23000" kx="-1200000" algn="bl" rotWithShape="0">
        <a:prstClr val="black">
          <a:alpha val="2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961D89-C71C-42E4-ABDA-E952434D49A0}" type="doc">
      <dgm:prSet loTypeId="urn:microsoft.com/office/officeart/2005/8/layout/StepDownProcess" loCatId="process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271549A8-EFC6-489F-A7D3-DCBD17B6F79A}">
      <dgm:prSet phldrT="[Текст]" custT="1"/>
      <dgm:spPr>
        <a:scene3d>
          <a:camera prst="orthographicFront"/>
          <a:lightRig rig="threePt" dir="t">
            <a:rot lat="0" lon="0" rev="7500000"/>
          </a:lightRig>
        </a:scene3d>
        <a:sp3d contourW="38100" prstMaterial="plastic">
          <a:bevelT w="127000" h="25400" prst="relaxedInset"/>
          <a:contourClr>
            <a:schemeClr val="accent2">
              <a:lumMod val="50000"/>
            </a:schemeClr>
          </a:contourClr>
        </a:sp3d>
      </dgm:spPr>
      <dgm:t>
        <a:bodyPr/>
        <a:lstStyle/>
        <a:p>
          <a:r>
            <a:rPr lang="ru-RU" sz="1600" b="1" dirty="0" smtClean="0"/>
            <a:t>Своевременное исполнение долговых обязательств</a:t>
          </a:r>
          <a:endParaRPr lang="ru-RU" sz="1600" b="1" dirty="0"/>
        </a:p>
      </dgm:t>
    </dgm:pt>
    <dgm:pt modelId="{974628E7-DF44-43DE-825A-F4855EEBBC89}" type="parTrans" cxnId="{5530C0DF-E434-4338-AC03-C1A37F0B9F65}">
      <dgm:prSet/>
      <dgm:spPr/>
      <dgm:t>
        <a:bodyPr/>
        <a:lstStyle/>
        <a:p>
          <a:endParaRPr lang="ru-RU"/>
        </a:p>
      </dgm:t>
    </dgm:pt>
    <dgm:pt modelId="{94629883-46D9-4800-8B36-976F1CB82BAB}" type="sibTrans" cxnId="{5530C0DF-E434-4338-AC03-C1A37F0B9F65}">
      <dgm:prSet/>
      <dgm:spPr/>
      <dgm:t>
        <a:bodyPr/>
        <a:lstStyle/>
        <a:p>
          <a:endParaRPr lang="ru-RU"/>
        </a:p>
      </dgm:t>
    </dgm:pt>
    <dgm:pt modelId="{3B301516-A49C-424E-A214-D39D8AC03C9B}">
      <dgm:prSet phldrT="[Текст]" phldr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 dirty="0"/>
        </a:p>
      </dgm:t>
    </dgm:pt>
    <dgm:pt modelId="{E4C05537-55F5-4DE2-B183-135E8049640D}" type="parTrans" cxnId="{67BBED93-23C3-468A-BC97-9CE3C2F9EF29}">
      <dgm:prSet/>
      <dgm:spPr/>
      <dgm:t>
        <a:bodyPr/>
        <a:lstStyle/>
        <a:p>
          <a:endParaRPr lang="ru-RU"/>
        </a:p>
      </dgm:t>
    </dgm:pt>
    <dgm:pt modelId="{55BE67F0-818E-4FC6-8826-CC004EEAF6AE}" type="sibTrans" cxnId="{67BBED93-23C3-468A-BC97-9CE3C2F9EF29}">
      <dgm:prSet/>
      <dgm:spPr/>
      <dgm:t>
        <a:bodyPr/>
        <a:lstStyle/>
        <a:p>
          <a:endParaRPr lang="ru-RU"/>
        </a:p>
      </dgm:t>
    </dgm:pt>
    <dgm:pt modelId="{8BD4B6CF-0FD0-477E-98CE-E98542656E81}">
      <dgm:prSet phldrT="[Текст]" custT="1"/>
      <dgm:spPr>
        <a:scene3d>
          <a:camera prst="orthographicFront"/>
          <a:lightRig rig="threePt" dir="t">
            <a:rot lat="0" lon="0" rev="7500000"/>
          </a:lightRig>
        </a:scene3d>
        <a:sp3d extrusionH="88900" contourW="44450" prstMaterial="plastic">
          <a:bevelT w="127000" h="25400" prst="relaxedInset"/>
          <a:extrusionClr>
            <a:srgbClr val="080808"/>
          </a:extrusionClr>
          <a:contourClr>
            <a:schemeClr val="accent3">
              <a:lumMod val="50000"/>
            </a:schemeClr>
          </a:contourClr>
        </a:sp3d>
      </dgm:spPr>
      <dgm:t>
        <a:bodyPr/>
        <a:lstStyle/>
        <a:p>
          <a:r>
            <a:rPr lang="ru-RU" sz="1600" b="1" dirty="0" smtClean="0">
              <a:solidFill>
                <a:srgbClr val="C00000"/>
              </a:solidFill>
            </a:rPr>
            <a:t>Обеспечение  финансовой устойчивости в условиях ограниченных доходных источников</a:t>
          </a:r>
          <a:endParaRPr lang="ru-RU" sz="1600" b="1" dirty="0">
            <a:solidFill>
              <a:srgbClr val="C00000"/>
            </a:solidFill>
          </a:endParaRPr>
        </a:p>
      </dgm:t>
    </dgm:pt>
    <dgm:pt modelId="{B7590106-96AE-49E0-B831-54676EA377A9}" type="parTrans" cxnId="{C3C23336-C4FA-49BA-9DE2-86C6FE0C8F0F}">
      <dgm:prSet/>
      <dgm:spPr/>
      <dgm:t>
        <a:bodyPr/>
        <a:lstStyle/>
        <a:p>
          <a:endParaRPr lang="ru-RU"/>
        </a:p>
      </dgm:t>
    </dgm:pt>
    <dgm:pt modelId="{57419387-809A-400D-88B2-BA68E3990D31}" type="sibTrans" cxnId="{C3C23336-C4FA-49BA-9DE2-86C6FE0C8F0F}">
      <dgm:prSet/>
      <dgm:spPr/>
      <dgm:t>
        <a:bodyPr/>
        <a:lstStyle/>
        <a:p>
          <a:endParaRPr lang="ru-RU"/>
        </a:p>
      </dgm:t>
    </dgm:pt>
    <dgm:pt modelId="{60915950-2360-4685-B857-5233122831FF}">
      <dgm:prSet phldrT="[Текст]" phldr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6E5E905B-CCB5-4F2C-8344-5457836AACC0}" type="parTrans" cxnId="{E0DECBEC-0392-48A0-BD2B-6B003BD36BCC}">
      <dgm:prSet/>
      <dgm:spPr/>
      <dgm:t>
        <a:bodyPr/>
        <a:lstStyle/>
        <a:p>
          <a:endParaRPr lang="ru-RU"/>
        </a:p>
      </dgm:t>
    </dgm:pt>
    <dgm:pt modelId="{29C7B4C5-1891-4175-92A3-274F7BED624A}" type="sibTrans" cxnId="{E0DECBEC-0392-48A0-BD2B-6B003BD36BCC}">
      <dgm:prSet/>
      <dgm:spPr/>
      <dgm:t>
        <a:bodyPr/>
        <a:lstStyle/>
        <a:p>
          <a:endParaRPr lang="ru-RU"/>
        </a:p>
      </dgm:t>
    </dgm:pt>
    <dgm:pt modelId="{38DBE0B0-E957-4E96-913F-4DFF5061F7D7}">
      <dgm:prSet phldrT="[Текст]" custT="1"/>
      <dgm:spPr>
        <a:scene3d>
          <a:camera prst="orthographicFront"/>
          <a:lightRig rig="threePt" dir="t">
            <a:rot lat="0" lon="0" rev="7500000"/>
          </a:lightRig>
        </a:scene3d>
        <a:sp3d extrusionH="88900" contourW="38100" prstMaterial="plastic">
          <a:bevelT w="127000" h="25400" prst="relaxedInset"/>
          <a:extrusionClr>
            <a:schemeClr val="accent2">
              <a:lumMod val="50000"/>
            </a:schemeClr>
          </a:extrusionClr>
        </a:sp3d>
      </dgm:spPr>
      <dgm:t>
        <a:bodyPr/>
        <a:lstStyle/>
        <a:p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Сдерживание роста расходов районного бюджета, повышение их эффективности </a:t>
          </a:r>
          <a:endParaRPr lang="ru-RU" sz="1600" b="1" dirty="0">
            <a:solidFill>
              <a:schemeClr val="accent2">
                <a:lumMod val="50000"/>
              </a:schemeClr>
            </a:solidFill>
          </a:endParaRPr>
        </a:p>
      </dgm:t>
    </dgm:pt>
    <dgm:pt modelId="{ED893092-907C-404B-8296-88EA41532B8C}" type="parTrans" cxnId="{201C59E0-EE58-4FBB-8D6A-3AA88A1CADDC}">
      <dgm:prSet/>
      <dgm:spPr/>
      <dgm:t>
        <a:bodyPr/>
        <a:lstStyle/>
        <a:p>
          <a:endParaRPr lang="ru-RU"/>
        </a:p>
      </dgm:t>
    </dgm:pt>
    <dgm:pt modelId="{1513E935-05CB-4D36-BD8A-2CAE6B82A80D}" type="sibTrans" cxnId="{201C59E0-EE58-4FBB-8D6A-3AA88A1CADDC}">
      <dgm:prSet/>
      <dgm:spPr/>
      <dgm:t>
        <a:bodyPr/>
        <a:lstStyle/>
        <a:p>
          <a:endParaRPr lang="ru-RU"/>
        </a:p>
      </dgm:t>
    </dgm:pt>
    <dgm:pt modelId="{38E865EA-BBC9-46D5-AC1C-FE1DE18C7952}">
      <dgm:prSet phldrT="[Текст]" phldr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 dirty="0"/>
        </a:p>
      </dgm:t>
    </dgm:pt>
    <dgm:pt modelId="{C1259B70-E6FC-4160-A217-817767E70186}" type="parTrans" cxnId="{26C92CCA-4F58-4939-942B-B3A9FDA1451F}">
      <dgm:prSet/>
      <dgm:spPr/>
      <dgm:t>
        <a:bodyPr/>
        <a:lstStyle/>
        <a:p>
          <a:endParaRPr lang="ru-RU"/>
        </a:p>
      </dgm:t>
    </dgm:pt>
    <dgm:pt modelId="{353C182C-E85A-4F4B-8A43-79F7869C83CF}" type="sibTrans" cxnId="{26C92CCA-4F58-4939-942B-B3A9FDA1451F}">
      <dgm:prSet/>
      <dgm:spPr/>
      <dgm:t>
        <a:bodyPr/>
        <a:lstStyle/>
        <a:p>
          <a:endParaRPr lang="ru-RU"/>
        </a:p>
      </dgm:t>
    </dgm:pt>
    <dgm:pt modelId="{A1C7C4CF-041B-45A2-8CF0-3B5C4E462439}" type="pres">
      <dgm:prSet presAssocID="{AF961D89-C71C-42E4-ABDA-E952434D49A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07F9101-06E0-4327-8EF3-09C1DAE0C525}" type="pres">
      <dgm:prSet presAssocID="{271549A8-EFC6-489F-A7D3-DCBD17B6F79A}" presName="composite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C5C83CBC-F156-4BB1-B438-7C821F2D9F7A}" type="pres">
      <dgm:prSet presAssocID="{271549A8-EFC6-489F-A7D3-DCBD17B6F79A}" presName="bentUpArrow1" presStyleLbl="alignImgPlace1" presStyleIdx="0" presStyleCnt="2"/>
      <dgm:spPr>
        <a:scene3d>
          <a:camera prst="orthographicFront"/>
          <a:lightRig rig="threePt" dir="t">
            <a:rot lat="0" lon="0" rev="7500000"/>
          </a:lightRig>
        </a:scene3d>
        <a:sp3d z="254000" extrusionH="63500" contourW="31750" prstMaterial="matte">
          <a:bevelT prst="relaxedInset"/>
          <a:contourClr>
            <a:schemeClr val="bg2"/>
          </a:contourClr>
        </a:sp3d>
      </dgm:spPr>
    </dgm:pt>
    <dgm:pt modelId="{3EC4CCBB-64EE-4F4A-8823-C25F619AD1BB}" type="pres">
      <dgm:prSet presAssocID="{271549A8-EFC6-489F-A7D3-DCBD17B6F79A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3F6766-9CB4-4D9D-B3D4-97DDFC8EBE1E}" type="pres">
      <dgm:prSet presAssocID="{271549A8-EFC6-489F-A7D3-DCBD17B6F79A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0EE83-2BF2-4B3A-8C1E-723334B3A029}" type="pres">
      <dgm:prSet presAssocID="{94629883-46D9-4800-8B36-976F1CB82BAB}" presName="sibTrans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500372DF-BCC9-4279-981C-DEEFADDBCC5F}" type="pres">
      <dgm:prSet presAssocID="{8BD4B6CF-0FD0-477E-98CE-E98542656E81}" presName="composite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F4F71F54-2A46-45FC-BBF3-6974E722DE17}" type="pres">
      <dgm:prSet presAssocID="{8BD4B6CF-0FD0-477E-98CE-E98542656E81}" presName="bentUpArrow1" presStyleLbl="alignImgPlace1" presStyleIdx="1" presStyleCnt="2"/>
      <dgm:spPr>
        <a:effectLst>
          <a:reflection blurRad="330200" stA="52000" endPos="65000" dist="508000" dir="5400000" sy="-100000" algn="bl" rotWithShape="0"/>
        </a:effectLst>
        <a:scene3d>
          <a:camera prst="orthographicFront"/>
          <a:lightRig rig="threePt" dir="t">
            <a:rot lat="0" lon="0" rev="7500000"/>
          </a:lightRig>
        </a:scene3d>
        <a:sp3d z="254000" extrusionH="63500" contourW="38100" prstMaterial="matte">
          <a:bevelT prst="relaxedInset"/>
          <a:contourClr>
            <a:schemeClr val="bg2"/>
          </a:contourClr>
        </a:sp3d>
      </dgm:spPr>
      <dgm:t>
        <a:bodyPr/>
        <a:lstStyle/>
        <a:p>
          <a:endParaRPr lang="ru-RU"/>
        </a:p>
      </dgm:t>
    </dgm:pt>
    <dgm:pt modelId="{3185ECD8-2EB4-4C3B-BED7-EEA83DE94BF6}" type="pres">
      <dgm:prSet presAssocID="{8BD4B6CF-0FD0-477E-98CE-E98542656E81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EFFA48-1EF2-4725-A853-A47B0FCF2FC1}" type="pres">
      <dgm:prSet presAssocID="{8BD4B6CF-0FD0-477E-98CE-E98542656E81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FBA844-38F4-40AE-968E-7829C1D491AA}" type="pres">
      <dgm:prSet presAssocID="{57419387-809A-400D-88B2-BA68E3990D31}" presName="sibTrans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B6C078F9-171B-458E-8468-CED312FDF3D2}" type="pres">
      <dgm:prSet presAssocID="{38DBE0B0-E957-4E96-913F-4DFF5061F7D7}" presName="composite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556F3893-9FC8-4484-AED7-11CD00D9C843}" type="pres">
      <dgm:prSet presAssocID="{38DBE0B0-E957-4E96-913F-4DFF5061F7D7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263AAA-CBCA-463D-83DA-5C4CB52B09AE}" type="pres">
      <dgm:prSet presAssocID="{38DBE0B0-E957-4E96-913F-4DFF5061F7D7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F98162-B22A-4AB2-A4F9-850E751B326E}" type="presOf" srcId="{38DBE0B0-E957-4E96-913F-4DFF5061F7D7}" destId="{556F3893-9FC8-4484-AED7-11CD00D9C843}" srcOrd="0" destOrd="0" presId="urn:microsoft.com/office/officeart/2005/8/layout/StepDownProcess"/>
    <dgm:cxn modelId="{E0DECBEC-0392-48A0-BD2B-6B003BD36BCC}" srcId="{8BD4B6CF-0FD0-477E-98CE-E98542656E81}" destId="{60915950-2360-4685-B857-5233122831FF}" srcOrd="0" destOrd="0" parTransId="{6E5E905B-CCB5-4F2C-8344-5457836AACC0}" sibTransId="{29C7B4C5-1891-4175-92A3-274F7BED624A}"/>
    <dgm:cxn modelId="{06A99F27-C3C2-4E00-8D1E-F1557F1C5E65}" type="presOf" srcId="{60915950-2360-4685-B857-5233122831FF}" destId="{9AEFFA48-1EF2-4725-A853-A47B0FCF2FC1}" srcOrd="0" destOrd="0" presId="urn:microsoft.com/office/officeart/2005/8/layout/StepDownProcess"/>
    <dgm:cxn modelId="{26C92CCA-4F58-4939-942B-B3A9FDA1451F}" srcId="{38DBE0B0-E957-4E96-913F-4DFF5061F7D7}" destId="{38E865EA-BBC9-46D5-AC1C-FE1DE18C7952}" srcOrd="0" destOrd="0" parTransId="{C1259B70-E6FC-4160-A217-817767E70186}" sibTransId="{353C182C-E85A-4F4B-8A43-79F7869C83CF}"/>
    <dgm:cxn modelId="{717B6D81-2D2B-4EF8-8A1E-AACB4B9DFDF4}" type="presOf" srcId="{AF961D89-C71C-42E4-ABDA-E952434D49A0}" destId="{A1C7C4CF-041B-45A2-8CF0-3B5C4E462439}" srcOrd="0" destOrd="0" presId="urn:microsoft.com/office/officeart/2005/8/layout/StepDownProcess"/>
    <dgm:cxn modelId="{3E9D140E-1A92-4711-93AC-43BC21CE4F5E}" type="presOf" srcId="{38E865EA-BBC9-46D5-AC1C-FE1DE18C7952}" destId="{99263AAA-CBCA-463D-83DA-5C4CB52B09AE}" srcOrd="0" destOrd="0" presId="urn:microsoft.com/office/officeart/2005/8/layout/StepDownProcess"/>
    <dgm:cxn modelId="{8A8B3449-B6F2-4717-B9D0-4963F814DB96}" type="presOf" srcId="{3B301516-A49C-424E-A214-D39D8AC03C9B}" destId="{083F6766-9CB4-4D9D-B3D4-97DDFC8EBE1E}" srcOrd="0" destOrd="0" presId="urn:microsoft.com/office/officeart/2005/8/layout/StepDownProcess"/>
    <dgm:cxn modelId="{67BBED93-23C3-468A-BC97-9CE3C2F9EF29}" srcId="{271549A8-EFC6-489F-A7D3-DCBD17B6F79A}" destId="{3B301516-A49C-424E-A214-D39D8AC03C9B}" srcOrd="0" destOrd="0" parTransId="{E4C05537-55F5-4DE2-B183-135E8049640D}" sibTransId="{55BE67F0-818E-4FC6-8826-CC004EEAF6AE}"/>
    <dgm:cxn modelId="{C3C23336-C4FA-49BA-9DE2-86C6FE0C8F0F}" srcId="{AF961D89-C71C-42E4-ABDA-E952434D49A0}" destId="{8BD4B6CF-0FD0-477E-98CE-E98542656E81}" srcOrd="1" destOrd="0" parTransId="{B7590106-96AE-49E0-B831-54676EA377A9}" sibTransId="{57419387-809A-400D-88B2-BA68E3990D31}"/>
    <dgm:cxn modelId="{201C59E0-EE58-4FBB-8D6A-3AA88A1CADDC}" srcId="{AF961D89-C71C-42E4-ABDA-E952434D49A0}" destId="{38DBE0B0-E957-4E96-913F-4DFF5061F7D7}" srcOrd="2" destOrd="0" parTransId="{ED893092-907C-404B-8296-88EA41532B8C}" sibTransId="{1513E935-05CB-4D36-BD8A-2CAE6B82A80D}"/>
    <dgm:cxn modelId="{B3B3084E-2B86-4491-BC76-16A23C4EA4EF}" type="presOf" srcId="{271549A8-EFC6-489F-A7D3-DCBD17B6F79A}" destId="{3EC4CCBB-64EE-4F4A-8823-C25F619AD1BB}" srcOrd="0" destOrd="0" presId="urn:microsoft.com/office/officeart/2005/8/layout/StepDownProcess"/>
    <dgm:cxn modelId="{4170A4DB-7855-437E-A47F-327D4D7E0053}" type="presOf" srcId="{8BD4B6CF-0FD0-477E-98CE-E98542656E81}" destId="{3185ECD8-2EB4-4C3B-BED7-EEA83DE94BF6}" srcOrd="0" destOrd="0" presId="urn:microsoft.com/office/officeart/2005/8/layout/StepDownProcess"/>
    <dgm:cxn modelId="{5530C0DF-E434-4338-AC03-C1A37F0B9F65}" srcId="{AF961D89-C71C-42E4-ABDA-E952434D49A0}" destId="{271549A8-EFC6-489F-A7D3-DCBD17B6F79A}" srcOrd="0" destOrd="0" parTransId="{974628E7-DF44-43DE-825A-F4855EEBBC89}" sibTransId="{94629883-46D9-4800-8B36-976F1CB82BAB}"/>
    <dgm:cxn modelId="{62AF9DDC-107D-4231-B679-2C33F138C317}" type="presParOf" srcId="{A1C7C4CF-041B-45A2-8CF0-3B5C4E462439}" destId="{507F9101-06E0-4327-8EF3-09C1DAE0C525}" srcOrd="0" destOrd="0" presId="urn:microsoft.com/office/officeart/2005/8/layout/StepDownProcess"/>
    <dgm:cxn modelId="{35A8EAF6-09B4-4ECB-A0CE-0745D0A263C3}" type="presParOf" srcId="{507F9101-06E0-4327-8EF3-09C1DAE0C525}" destId="{C5C83CBC-F156-4BB1-B438-7C821F2D9F7A}" srcOrd="0" destOrd="0" presId="urn:microsoft.com/office/officeart/2005/8/layout/StepDownProcess"/>
    <dgm:cxn modelId="{04F13F98-C86E-4992-AD1C-C3D3F710D63A}" type="presParOf" srcId="{507F9101-06E0-4327-8EF3-09C1DAE0C525}" destId="{3EC4CCBB-64EE-4F4A-8823-C25F619AD1BB}" srcOrd="1" destOrd="0" presId="urn:microsoft.com/office/officeart/2005/8/layout/StepDownProcess"/>
    <dgm:cxn modelId="{3F31FBCA-E752-4413-9B25-739B37F3D79F}" type="presParOf" srcId="{507F9101-06E0-4327-8EF3-09C1DAE0C525}" destId="{083F6766-9CB4-4D9D-B3D4-97DDFC8EBE1E}" srcOrd="2" destOrd="0" presId="urn:microsoft.com/office/officeart/2005/8/layout/StepDownProcess"/>
    <dgm:cxn modelId="{574BF724-E4CE-482A-9028-0F0CBE49FC5E}" type="presParOf" srcId="{A1C7C4CF-041B-45A2-8CF0-3B5C4E462439}" destId="{D9A0EE83-2BF2-4B3A-8C1E-723334B3A029}" srcOrd="1" destOrd="0" presId="urn:microsoft.com/office/officeart/2005/8/layout/StepDownProcess"/>
    <dgm:cxn modelId="{5F974E71-6D77-4D67-A4C2-EAC7224B00A5}" type="presParOf" srcId="{A1C7C4CF-041B-45A2-8CF0-3B5C4E462439}" destId="{500372DF-BCC9-4279-981C-DEEFADDBCC5F}" srcOrd="2" destOrd="0" presId="urn:microsoft.com/office/officeart/2005/8/layout/StepDownProcess"/>
    <dgm:cxn modelId="{B194B700-F541-44DB-9639-1F05F88B44C3}" type="presParOf" srcId="{500372DF-BCC9-4279-981C-DEEFADDBCC5F}" destId="{F4F71F54-2A46-45FC-BBF3-6974E722DE17}" srcOrd="0" destOrd="0" presId="urn:microsoft.com/office/officeart/2005/8/layout/StepDownProcess"/>
    <dgm:cxn modelId="{A02F41B7-0CF1-4AFA-BCD9-348F29E30478}" type="presParOf" srcId="{500372DF-BCC9-4279-981C-DEEFADDBCC5F}" destId="{3185ECD8-2EB4-4C3B-BED7-EEA83DE94BF6}" srcOrd="1" destOrd="0" presId="urn:microsoft.com/office/officeart/2005/8/layout/StepDownProcess"/>
    <dgm:cxn modelId="{43F564AD-2F52-4D4C-AE6E-B7E56CF3E9A9}" type="presParOf" srcId="{500372DF-BCC9-4279-981C-DEEFADDBCC5F}" destId="{9AEFFA48-1EF2-4725-A853-A47B0FCF2FC1}" srcOrd="2" destOrd="0" presId="urn:microsoft.com/office/officeart/2005/8/layout/StepDownProcess"/>
    <dgm:cxn modelId="{B7080640-9674-4558-8CEA-D66F0BC0C591}" type="presParOf" srcId="{A1C7C4CF-041B-45A2-8CF0-3B5C4E462439}" destId="{F8FBA844-38F4-40AE-968E-7829C1D491AA}" srcOrd="3" destOrd="0" presId="urn:microsoft.com/office/officeart/2005/8/layout/StepDownProcess"/>
    <dgm:cxn modelId="{2F6B2DCA-1113-49F2-B6C6-F7956B4E00C0}" type="presParOf" srcId="{A1C7C4CF-041B-45A2-8CF0-3B5C4E462439}" destId="{B6C078F9-171B-458E-8468-CED312FDF3D2}" srcOrd="4" destOrd="0" presId="urn:microsoft.com/office/officeart/2005/8/layout/StepDownProcess"/>
    <dgm:cxn modelId="{166BB134-0FE3-4822-9C1B-A5F05894794F}" type="presParOf" srcId="{B6C078F9-171B-458E-8468-CED312FDF3D2}" destId="{556F3893-9FC8-4484-AED7-11CD00D9C843}" srcOrd="0" destOrd="0" presId="urn:microsoft.com/office/officeart/2005/8/layout/StepDownProcess"/>
    <dgm:cxn modelId="{DA6CB91A-DE0A-46CE-960F-E8A0A1006544}" type="presParOf" srcId="{B6C078F9-171B-458E-8468-CED312FDF3D2}" destId="{99263AAA-CBCA-463D-83DA-5C4CB52B09AE}" srcOrd="1" destOrd="0" presId="urn:microsoft.com/office/officeart/2005/8/layout/StepDownProcess"/>
  </dgm:cxnLst>
  <dgm:bg>
    <a:gradFill flip="none" rotWithShape="1">
      <a:gsLst>
        <a:gs pos="26000">
          <a:schemeClr val="bg2">
            <a:lumMod val="20000"/>
            <a:lumOff val="80000"/>
          </a:schemeClr>
        </a:gs>
        <a:gs pos="31000">
          <a:schemeClr val="tx2"/>
        </a:gs>
      </a:gsLst>
      <a:lin ang="6120000" scaled="1"/>
      <a:tileRect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7DC42F-8D6C-49C5-A00E-645060BDA1E9}" type="doc">
      <dgm:prSet loTypeId="urn:microsoft.com/office/officeart/2005/8/layout/vList4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2F2B44-CE8A-4ACF-9DA0-84BFAB129548}">
      <dgm:prSet phldrT="[Текст]" custT="1"/>
      <dgm:spPr>
        <a:gradFill rotWithShape="0">
          <a:gsLst>
            <a:gs pos="0">
              <a:srgbClr val="92EFFC"/>
            </a:gs>
            <a:gs pos="100000">
              <a:srgbClr val="004F8A"/>
            </a:gs>
          </a:gsLst>
        </a:gradFill>
        <a:scene3d>
          <a:camera prst="orthographicFront">
            <a:rot lat="0" lon="0" rev="0"/>
          </a:camera>
          <a:lightRig rig="threePt" dir="t"/>
        </a:scene3d>
        <a:sp3d extrusionH="107950" contourW="19050" prstMaterial="plastic">
          <a:bevelT w="25400" h="25400" prst="coolSlant"/>
          <a:extrusionClr>
            <a:srgbClr val="080808"/>
          </a:extrusionClr>
        </a:sp3d>
      </dgm:spPr>
      <dgm:t>
        <a:bodyPr/>
        <a:lstStyle/>
        <a:p>
          <a:r>
            <a:rPr lang="ru-RU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Неналоговые доходы</a:t>
          </a:r>
        </a:p>
        <a:p>
          <a:r>
            <a:rPr lang="ru-RU" sz="1800" b="1" dirty="0" smtClean="0"/>
            <a:t>доходы от использования имущества, которое находится в государственной или муниципальной собственности</a:t>
          </a:r>
          <a:endParaRPr lang="ru-RU" sz="1800" b="1" dirty="0"/>
        </a:p>
      </dgm:t>
    </dgm:pt>
    <dgm:pt modelId="{94219D06-BE90-4BB1-9C97-C0E7961CAB94}" type="parTrans" cxnId="{06FCA3B3-61B4-48C0-8E3E-B79D7979E182}">
      <dgm:prSet/>
      <dgm:spPr/>
      <dgm:t>
        <a:bodyPr/>
        <a:lstStyle/>
        <a:p>
          <a:endParaRPr lang="ru-RU"/>
        </a:p>
      </dgm:t>
    </dgm:pt>
    <dgm:pt modelId="{AB7E40B3-D2FE-482B-A2A9-C6260903D91B}" type="sibTrans" cxnId="{06FCA3B3-61B4-48C0-8E3E-B79D7979E182}">
      <dgm:prSet/>
      <dgm:spPr/>
      <dgm:t>
        <a:bodyPr/>
        <a:lstStyle/>
        <a:p>
          <a:endParaRPr lang="ru-RU"/>
        </a:p>
      </dgm:t>
    </dgm:pt>
    <dgm:pt modelId="{4A4A1F88-2D2E-4CFD-B331-6E0F3D906094}">
      <dgm:prSet phldrT="[Текст]" custT="1"/>
      <dgm:spPr>
        <a:gradFill rotWithShape="0">
          <a:gsLst>
            <a:gs pos="0">
              <a:schemeClr val="tx1"/>
            </a:gs>
            <a:gs pos="100000">
              <a:schemeClr val="accent6">
                <a:lumMod val="50000"/>
              </a:schemeClr>
            </a:gs>
          </a:gsLst>
        </a:gradFill>
        <a:scene3d>
          <a:camera prst="orthographicFront">
            <a:rot lat="0" lon="0" rev="0"/>
          </a:camera>
          <a:lightRig rig="threePt" dir="t"/>
        </a:scene3d>
        <a:sp3d extrusionH="88900" contourW="25400" prstMaterial="plastic">
          <a:bevelT w="25400" h="25400" prst="coolSlant"/>
          <a:extrusionClr>
            <a:srgbClr val="080808"/>
          </a:extrusionClr>
        </a:sp3d>
      </dgm:spPr>
      <dgm:t>
        <a:bodyPr/>
        <a:lstStyle/>
        <a:p>
          <a:r>
            <a:rPr lang="ru-RU" sz="2400" b="1" dirty="0" smtClean="0">
              <a:solidFill>
                <a:srgbClr val="004F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Безвозмездные поступления</a:t>
          </a:r>
        </a:p>
        <a:p>
          <a:r>
            <a:rPr lang="ru-RU" sz="1800" b="1" dirty="0" smtClean="0">
              <a:solidFill>
                <a:srgbClr val="002060"/>
              </a:solidFill>
            </a:rPr>
            <a:t>дотации, субсидии, субвенции и иные межбюджетные трансферты, иными словами средства, которые поступают из одного бюджета в другой</a:t>
          </a:r>
        </a:p>
      </dgm:t>
    </dgm:pt>
    <dgm:pt modelId="{5124D0D3-ADFA-42B8-B473-F7D5A1C951CD}" type="parTrans" cxnId="{6291D51D-3186-49E0-8BD8-E448D6FDDBCC}">
      <dgm:prSet/>
      <dgm:spPr/>
      <dgm:t>
        <a:bodyPr/>
        <a:lstStyle/>
        <a:p>
          <a:endParaRPr lang="ru-RU"/>
        </a:p>
      </dgm:t>
    </dgm:pt>
    <dgm:pt modelId="{4CFCA422-0C09-437D-BFF2-7C9F350D583F}" type="sibTrans" cxnId="{6291D51D-3186-49E0-8BD8-E448D6FDDBCC}">
      <dgm:prSet/>
      <dgm:spPr/>
      <dgm:t>
        <a:bodyPr/>
        <a:lstStyle/>
        <a:p>
          <a:endParaRPr lang="ru-RU"/>
        </a:p>
      </dgm:t>
    </dgm:pt>
    <dgm:pt modelId="{D19F69FA-B3D3-4285-9810-411F8D5B156A}">
      <dgm:prSet phldrT="[Текст]" custT="1"/>
      <dgm:spPr>
        <a:gradFill rotWithShape="0">
          <a:gsLst>
            <a:gs pos="18000">
              <a:schemeClr val="accent6">
                <a:lumMod val="20000"/>
                <a:lumOff val="80000"/>
              </a:schemeClr>
            </a:gs>
            <a:gs pos="82000">
              <a:srgbClr val="00B0F0"/>
            </a:gs>
          </a:gsLst>
        </a:gradFill>
        <a:scene3d>
          <a:camera prst="orthographicFront">
            <a:rot lat="0" lon="0" rev="0"/>
          </a:camera>
          <a:lightRig rig="threePt" dir="t"/>
        </a:scene3d>
        <a:sp3d extrusionH="88900" contourW="25400" prstMaterial="plastic">
          <a:bevelT w="25400" h="25400" prst="coolSlant"/>
          <a:extrusionClr>
            <a:schemeClr val="bg1"/>
          </a:extrusionClr>
          <a:contourClr>
            <a:srgbClr val="004F8A"/>
          </a:contourClr>
        </a:sp3d>
      </dgm:spPr>
      <dgm:t>
        <a:bodyPr/>
        <a:lstStyle/>
        <a:p>
          <a:endParaRPr lang="ru-RU" sz="1800" b="1" dirty="0" smtClean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ru-RU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Налоговые доходы</a:t>
          </a:r>
        </a:p>
        <a:p>
          <a:r>
            <a:rPr lang="ru-RU" sz="1800" b="1" dirty="0" smtClean="0">
              <a:solidFill>
                <a:schemeClr val="tx1">
                  <a:lumMod val="50000"/>
                </a:schemeClr>
              </a:solidFill>
            </a:rPr>
            <a:t>налоги</a:t>
          </a:r>
          <a:r>
            <a:rPr lang="ru-RU" sz="1800" b="0" i="0" dirty="0" smtClean="0"/>
            <a:t> </a:t>
          </a:r>
          <a:r>
            <a:rPr lang="ru-RU" sz="1800" b="1" dirty="0" smtClean="0">
              <a:solidFill>
                <a:schemeClr val="tx1">
                  <a:lumMod val="50000"/>
                </a:schemeClr>
              </a:solidFill>
            </a:rPr>
            <a:t>и сборы, уплачиваемые в бюджет</a:t>
          </a:r>
          <a:endParaRPr lang="ru-RU" sz="1800" b="1" dirty="0">
            <a:solidFill>
              <a:schemeClr val="tx1">
                <a:lumMod val="50000"/>
              </a:schemeClr>
            </a:solidFill>
          </a:endParaRPr>
        </a:p>
      </dgm:t>
    </dgm:pt>
    <dgm:pt modelId="{F5DF96EC-7FBD-424A-B16F-DAC399424018}" type="sibTrans" cxnId="{14B1A1BA-80F3-479B-9ED0-30F3AB83877A}">
      <dgm:prSet/>
      <dgm:spPr/>
      <dgm:t>
        <a:bodyPr/>
        <a:lstStyle/>
        <a:p>
          <a:endParaRPr lang="ru-RU"/>
        </a:p>
      </dgm:t>
    </dgm:pt>
    <dgm:pt modelId="{F7C48217-6B39-40C5-BBAA-8A787A848BDD}" type="parTrans" cxnId="{14B1A1BA-80F3-479B-9ED0-30F3AB83877A}">
      <dgm:prSet/>
      <dgm:spPr/>
      <dgm:t>
        <a:bodyPr/>
        <a:lstStyle/>
        <a:p>
          <a:endParaRPr lang="ru-RU"/>
        </a:p>
      </dgm:t>
    </dgm:pt>
    <dgm:pt modelId="{241A5D18-046B-423E-8B97-098C3EDC764A}">
      <dgm:prSet phldrT="[Текст]" custT="1"/>
      <dgm:spPr>
        <a:gradFill rotWithShape="0">
          <a:gsLst>
            <a:gs pos="18000">
              <a:schemeClr val="accent6">
                <a:lumMod val="20000"/>
                <a:lumOff val="80000"/>
              </a:schemeClr>
            </a:gs>
            <a:gs pos="82000">
              <a:srgbClr val="00B0F0"/>
            </a:gs>
          </a:gsLst>
        </a:gradFill>
        <a:scene3d>
          <a:camera prst="orthographicFront">
            <a:rot lat="0" lon="0" rev="0"/>
          </a:camera>
          <a:lightRig rig="threePt" dir="t"/>
        </a:scene3d>
        <a:sp3d extrusionH="88900" contourW="25400" prstMaterial="plastic">
          <a:bevelT w="25400" h="25400" prst="coolSlant"/>
          <a:extrusionClr>
            <a:schemeClr val="bg1"/>
          </a:extrusionClr>
          <a:contourClr>
            <a:srgbClr val="004F8A"/>
          </a:contourClr>
        </a:sp3d>
      </dgm:spPr>
      <dgm:t>
        <a:bodyPr/>
        <a:lstStyle/>
        <a:p>
          <a:endParaRPr lang="ru-RU" sz="1600" dirty="0"/>
        </a:p>
      </dgm:t>
    </dgm:pt>
    <dgm:pt modelId="{5CD04DB8-01F0-4B51-A08B-32B7227DBC1B}" type="sibTrans" cxnId="{BC01ABAC-00B8-4DF0-B0A7-79EF537FE3F9}">
      <dgm:prSet/>
      <dgm:spPr/>
      <dgm:t>
        <a:bodyPr/>
        <a:lstStyle/>
        <a:p>
          <a:endParaRPr lang="ru-RU"/>
        </a:p>
      </dgm:t>
    </dgm:pt>
    <dgm:pt modelId="{860BA695-5EE1-456A-AB64-B9A84DB49BE4}" type="parTrans" cxnId="{BC01ABAC-00B8-4DF0-B0A7-79EF537FE3F9}">
      <dgm:prSet/>
      <dgm:spPr/>
      <dgm:t>
        <a:bodyPr/>
        <a:lstStyle/>
        <a:p>
          <a:endParaRPr lang="ru-RU"/>
        </a:p>
      </dgm:t>
    </dgm:pt>
    <dgm:pt modelId="{C5151936-E170-45BC-8B09-E851F53D7E01}" type="pres">
      <dgm:prSet presAssocID="{787DC42F-8D6C-49C5-A00E-645060BDA1E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7DA719-A41C-4050-818A-9BA1A9A673D4}" type="pres">
      <dgm:prSet presAssocID="{D19F69FA-B3D3-4285-9810-411F8D5B156A}" presName="comp" presStyleCnt="0"/>
      <dgm:spPr/>
    </dgm:pt>
    <dgm:pt modelId="{FD0A2713-EB1F-4D41-9578-A00290BE36AA}" type="pres">
      <dgm:prSet presAssocID="{D19F69FA-B3D3-4285-9810-411F8D5B156A}" presName="box" presStyleLbl="node1" presStyleIdx="0" presStyleCnt="3" custScaleX="99574" custScaleY="104534" custLinFactNeighborX="532" custLinFactNeighborY="2105"/>
      <dgm:spPr/>
      <dgm:t>
        <a:bodyPr/>
        <a:lstStyle/>
        <a:p>
          <a:endParaRPr lang="ru-RU"/>
        </a:p>
      </dgm:t>
    </dgm:pt>
    <dgm:pt modelId="{73C51A1C-0580-43C8-9F52-438E834F3FD3}" type="pres">
      <dgm:prSet presAssocID="{D19F69FA-B3D3-4285-9810-411F8D5B156A}" presName="img" presStyleLbl="fgImgPlace1" presStyleIdx="0" presStyleCnt="3"/>
      <dgm:spPr>
        <a:noFill/>
        <a:effectLst>
          <a:glow rad="101600">
            <a:srgbClr val="92EFFC">
              <a:alpha val="40000"/>
            </a:srgbClr>
          </a:glow>
        </a:effectLst>
        <a:scene3d>
          <a:camera prst="orthographicFront">
            <a:rot lat="0" lon="0" rev="0"/>
          </a:camera>
          <a:lightRig rig="freezing" dir="t"/>
        </a:scene3d>
        <a:sp3d contourW="38100" prstMaterial="dkEdge">
          <a:bevelT w="25400" h="25400"/>
          <a:bevelB w="152400" h="50800" prst="softRound"/>
          <a:contourClr>
            <a:srgbClr val="004F8A"/>
          </a:contourClr>
        </a:sp3d>
      </dgm:spPr>
      <dgm:extLst>
        <a:ext uri="{E40237B7-FDA0-4F09-8148-C483321AD2D9}">
          <dgm14:cNvPr xmlns:dgm14="http://schemas.microsoft.com/office/drawing/2010/diagram" id="0" name="" title="налоговые доходы"/>
        </a:ext>
      </dgm:extLst>
    </dgm:pt>
    <dgm:pt modelId="{FA0C0AA5-D509-46CE-A854-5515267FF1EC}" type="pres">
      <dgm:prSet presAssocID="{D19F69FA-B3D3-4285-9810-411F8D5B156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568A03-C41C-408A-9E34-24958149314C}" type="pres">
      <dgm:prSet presAssocID="{F5DF96EC-7FBD-424A-B16F-DAC399424018}" presName="spacer" presStyleCnt="0"/>
      <dgm:spPr/>
    </dgm:pt>
    <dgm:pt modelId="{5D1CC79E-4939-4121-9387-2BCAE9C4ECC3}" type="pres">
      <dgm:prSet presAssocID="{D42F2B44-CE8A-4ACF-9DA0-84BFAB129548}" presName="comp" presStyleCnt="0"/>
      <dgm:spPr/>
    </dgm:pt>
    <dgm:pt modelId="{70424385-EC87-41B3-B75F-B847C117F3B4}" type="pres">
      <dgm:prSet presAssocID="{D42F2B44-CE8A-4ACF-9DA0-84BFAB129548}" presName="box" presStyleLbl="node1" presStyleIdx="1" presStyleCnt="3"/>
      <dgm:spPr/>
      <dgm:t>
        <a:bodyPr/>
        <a:lstStyle/>
        <a:p>
          <a:endParaRPr lang="ru-RU"/>
        </a:p>
      </dgm:t>
    </dgm:pt>
    <dgm:pt modelId="{4D753857-BB5E-47CA-AFE9-FC02FADD9338}" type="pres">
      <dgm:prSet presAssocID="{D42F2B44-CE8A-4ACF-9DA0-84BFAB129548}" presName="img" presStyleLbl="fgImgPlace1" presStyleIdx="1" presStyleCnt="3" custLinFactNeighborX="-2259" custLinFactNeighborY="6604"/>
      <dgm:spPr>
        <a:noFill/>
        <a:scene3d>
          <a:camera prst="orthographicFront">
            <a:rot lat="0" lon="0" rev="0"/>
          </a:camera>
          <a:lightRig rig="freezing" dir="t"/>
        </a:scene3d>
        <a:sp3d extrusionH="88900" contourW="38100" prstMaterial="dkEdge">
          <a:bevelT w="25400" h="25400"/>
          <a:extrusionClr>
            <a:srgbClr val="080808"/>
          </a:extrusionClr>
          <a:contourClr>
            <a:srgbClr val="004F8A"/>
          </a:contourClr>
        </a:sp3d>
      </dgm:spPr>
    </dgm:pt>
    <dgm:pt modelId="{222DC551-3752-424E-932E-B6DD7BE7D100}" type="pres">
      <dgm:prSet presAssocID="{D42F2B44-CE8A-4ACF-9DA0-84BFAB12954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B31191-A3B4-4A57-9C23-7A672AC2327C}" type="pres">
      <dgm:prSet presAssocID="{AB7E40B3-D2FE-482B-A2A9-C6260903D91B}" presName="spacer" presStyleCnt="0"/>
      <dgm:spPr/>
    </dgm:pt>
    <dgm:pt modelId="{952F6137-B575-434E-A1B4-162876C1EE68}" type="pres">
      <dgm:prSet presAssocID="{4A4A1F88-2D2E-4CFD-B331-6E0F3D906094}" presName="comp" presStyleCnt="0"/>
      <dgm:spPr/>
    </dgm:pt>
    <dgm:pt modelId="{41E5950F-2908-4EB6-A185-8CDDDEFB8E19}" type="pres">
      <dgm:prSet presAssocID="{4A4A1F88-2D2E-4CFD-B331-6E0F3D906094}" presName="box" presStyleLbl="node1" presStyleIdx="2" presStyleCnt="3"/>
      <dgm:spPr/>
      <dgm:t>
        <a:bodyPr/>
        <a:lstStyle/>
        <a:p>
          <a:endParaRPr lang="ru-RU"/>
        </a:p>
      </dgm:t>
    </dgm:pt>
    <dgm:pt modelId="{57FFC798-7236-459F-96DA-1172CD6CFBD9}" type="pres">
      <dgm:prSet presAssocID="{4A4A1F88-2D2E-4CFD-B331-6E0F3D906094}" presName="img" presStyleLbl="fgImgPlace1" presStyleIdx="2" presStyleCnt="3"/>
      <dgm:spPr>
        <a:noFill/>
        <a:scene3d>
          <a:camera prst="orthographicFront">
            <a:rot lat="0" lon="0" rev="0"/>
          </a:camera>
          <a:lightRig rig="freezing" dir="t"/>
        </a:scene3d>
        <a:sp3d extrusionH="88900" contourW="38100" prstMaterial="dkEdge">
          <a:bevelT w="25400" h="25400"/>
          <a:extrusionClr>
            <a:srgbClr val="080808"/>
          </a:extrusionClr>
          <a:contourClr>
            <a:srgbClr val="004F8A"/>
          </a:contourClr>
        </a:sp3d>
      </dgm:spPr>
    </dgm:pt>
    <dgm:pt modelId="{E1570AD0-2D72-43F3-9A6F-4873A67D1180}" type="pres">
      <dgm:prSet presAssocID="{4A4A1F88-2D2E-4CFD-B331-6E0F3D90609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0791C0-C690-4746-825F-95BE16C56963}" type="presOf" srcId="{D42F2B44-CE8A-4ACF-9DA0-84BFAB129548}" destId="{70424385-EC87-41B3-B75F-B847C117F3B4}" srcOrd="0" destOrd="0" presId="urn:microsoft.com/office/officeart/2005/8/layout/vList4"/>
    <dgm:cxn modelId="{F94C30D1-1B4D-45F9-8216-CA43AA7449DC}" type="presOf" srcId="{D42F2B44-CE8A-4ACF-9DA0-84BFAB129548}" destId="{222DC551-3752-424E-932E-B6DD7BE7D100}" srcOrd="1" destOrd="0" presId="urn:microsoft.com/office/officeart/2005/8/layout/vList4"/>
    <dgm:cxn modelId="{6291D51D-3186-49E0-8BD8-E448D6FDDBCC}" srcId="{787DC42F-8D6C-49C5-A00E-645060BDA1E9}" destId="{4A4A1F88-2D2E-4CFD-B331-6E0F3D906094}" srcOrd="2" destOrd="0" parTransId="{5124D0D3-ADFA-42B8-B473-F7D5A1C951CD}" sibTransId="{4CFCA422-0C09-437D-BFF2-7C9F350D583F}"/>
    <dgm:cxn modelId="{9A7EF688-C734-4941-9EF3-D95313FF79B0}" type="presOf" srcId="{4A4A1F88-2D2E-4CFD-B331-6E0F3D906094}" destId="{41E5950F-2908-4EB6-A185-8CDDDEFB8E19}" srcOrd="0" destOrd="0" presId="urn:microsoft.com/office/officeart/2005/8/layout/vList4"/>
    <dgm:cxn modelId="{06FCA3B3-61B4-48C0-8E3E-B79D7979E182}" srcId="{787DC42F-8D6C-49C5-A00E-645060BDA1E9}" destId="{D42F2B44-CE8A-4ACF-9DA0-84BFAB129548}" srcOrd="1" destOrd="0" parTransId="{94219D06-BE90-4BB1-9C97-C0E7961CAB94}" sibTransId="{AB7E40B3-D2FE-482B-A2A9-C6260903D91B}"/>
    <dgm:cxn modelId="{14B1A1BA-80F3-479B-9ED0-30F3AB83877A}" srcId="{787DC42F-8D6C-49C5-A00E-645060BDA1E9}" destId="{D19F69FA-B3D3-4285-9810-411F8D5B156A}" srcOrd="0" destOrd="0" parTransId="{F7C48217-6B39-40C5-BBAA-8A787A848BDD}" sibTransId="{F5DF96EC-7FBD-424A-B16F-DAC399424018}"/>
    <dgm:cxn modelId="{7632D163-223B-4606-96BF-8E3F2AC2D558}" type="presOf" srcId="{241A5D18-046B-423E-8B97-098C3EDC764A}" destId="{FA0C0AA5-D509-46CE-A854-5515267FF1EC}" srcOrd="1" destOrd="1" presId="urn:microsoft.com/office/officeart/2005/8/layout/vList4"/>
    <dgm:cxn modelId="{61148D12-BDCA-4133-B1BE-AC730B560A49}" type="presOf" srcId="{D19F69FA-B3D3-4285-9810-411F8D5B156A}" destId="{FD0A2713-EB1F-4D41-9578-A00290BE36AA}" srcOrd="0" destOrd="0" presId="urn:microsoft.com/office/officeart/2005/8/layout/vList4"/>
    <dgm:cxn modelId="{05A24D70-273C-48AA-9078-142F92ACE571}" type="presOf" srcId="{D19F69FA-B3D3-4285-9810-411F8D5B156A}" destId="{FA0C0AA5-D509-46CE-A854-5515267FF1EC}" srcOrd="1" destOrd="0" presId="urn:microsoft.com/office/officeart/2005/8/layout/vList4"/>
    <dgm:cxn modelId="{BC01ABAC-00B8-4DF0-B0A7-79EF537FE3F9}" srcId="{D19F69FA-B3D3-4285-9810-411F8D5B156A}" destId="{241A5D18-046B-423E-8B97-098C3EDC764A}" srcOrd="0" destOrd="0" parTransId="{860BA695-5EE1-456A-AB64-B9A84DB49BE4}" sibTransId="{5CD04DB8-01F0-4B51-A08B-32B7227DBC1B}"/>
    <dgm:cxn modelId="{40BBBF2B-5B8A-4784-BD31-ABFE03220111}" type="presOf" srcId="{241A5D18-046B-423E-8B97-098C3EDC764A}" destId="{FD0A2713-EB1F-4D41-9578-A00290BE36AA}" srcOrd="0" destOrd="1" presId="urn:microsoft.com/office/officeart/2005/8/layout/vList4"/>
    <dgm:cxn modelId="{177A833A-3CB5-4098-B6CF-9F387C87FB5D}" type="presOf" srcId="{787DC42F-8D6C-49C5-A00E-645060BDA1E9}" destId="{C5151936-E170-45BC-8B09-E851F53D7E01}" srcOrd="0" destOrd="0" presId="urn:microsoft.com/office/officeart/2005/8/layout/vList4"/>
    <dgm:cxn modelId="{9A1AF21D-FB69-4521-A147-4665485E9E44}" type="presOf" srcId="{4A4A1F88-2D2E-4CFD-B331-6E0F3D906094}" destId="{E1570AD0-2D72-43F3-9A6F-4873A67D1180}" srcOrd="1" destOrd="0" presId="urn:microsoft.com/office/officeart/2005/8/layout/vList4"/>
    <dgm:cxn modelId="{DE1F23AA-0802-416A-8010-FEC2EAC5B87B}" type="presParOf" srcId="{C5151936-E170-45BC-8B09-E851F53D7E01}" destId="{FC7DA719-A41C-4050-818A-9BA1A9A673D4}" srcOrd="0" destOrd="0" presId="urn:microsoft.com/office/officeart/2005/8/layout/vList4"/>
    <dgm:cxn modelId="{8F985133-5F23-4086-831F-9702EB738EE7}" type="presParOf" srcId="{FC7DA719-A41C-4050-818A-9BA1A9A673D4}" destId="{FD0A2713-EB1F-4D41-9578-A00290BE36AA}" srcOrd="0" destOrd="0" presId="urn:microsoft.com/office/officeart/2005/8/layout/vList4"/>
    <dgm:cxn modelId="{01BCA4BF-9EDF-4869-A426-D48122BEB6FD}" type="presParOf" srcId="{FC7DA719-A41C-4050-818A-9BA1A9A673D4}" destId="{73C51A1C-0580-43C8-9F52-438E834F3FD3}" srcOrd="1" destOrd="0" presId="urn:microsoft.com/office/officeart/2005/8/layout/vList4"/>
    <dgm:cxn modelId="{85E71A23-8C95-43AA-8EF0-58D0D72B723A}" type="presParOf" srcId="{FC7DA719-A41C-4050-818A-9BA1A9A673D4}" destId="{FA0C0AA5-D509-46CE-A854-5515267FF1EC}" srcOrd="2" destOrd="0" presId="urn:microsoft.com/office/officeart/2005/8/layout/vList4"/>
    <dgm:cxn modelId="{86417AC5-B21F-49B3-BD45-2ACD9881C28D}" type="presParOf" srcId="{C5151936-E170-45BC-8B09-E851F53D7E01}" destId="{EC568A03-C41C-408A-9E34-24958149314C}" srcOrd="1" destOrd="0" presId="urn:microsoft.com/office/officeart/2005/8/layout/vList4"/>
    <dgm:cxn modelId="{14EF462E-E986-434A-BCFB-AA822035E5A8}" type="presParOf" srcId="{C5151936-E170-45BC-8B09-E851F53D7E01}" destId="{5D1CC79E-4939-4121-9387-2BCAE9C4ECC3}" srcOrd="2" destOrd="0" presId="urn:microsoft.com/office/officeart/2005/8/layout/vList4"/>
    <dgm:cxn modelId="{6F6463B9-D731-47F3-A5D5-8C1F719E0514}" type="presParOf" srcId="{5D1CC79E-4939-4121-9387-2BCAE9C4ECC3}" destId="{70424385-EC87-41B3-B75F-B847C117F3B4}" srcOrd="0" destOrd="0" presId="urn:microsoft.com/office/officeart/2005/8/layout/vList4"/>
    <dgm:cxn modelId="{AB71E7D1-2815-47AA-9635-1DF1503B7B29}" type="presParOf" srcId="{5D1CC79E-4939-4121-9387-2BCAE9C4ECC3}" destId="{4D753857-BB5E-47CA-AFE9-FC02FADD9338}" srcOrd="1" destOrd="0" presId="urn:microsoft.com/office/officeart/2005/8/layout/vList4"/>
    <dgm:cxn modelId="{F8A158A4-3A9C-43FE-ADD6-55DAA377FB2A}" type="presParOf" srcId="{5D1CC79E-4939-4121-9387-2BCAE9C4ECC3}" destId="{222DC551-3752-424E-932E-B6DD7BE7D100}" srcOrd="2" destOrd="0" presId="urn:microsoft.com/office/officeart/2005/8/layout/vList4"/>
    <dgm:cxn modelId="{13745B74-0C72-42CE-A5EE-94E09BF20EAD}" type="presParOf" srcId="{C5151936-E170-45BC-8B09-E851F53D7E01}" destId="{1EB31191-A3B4-4A57-9C23-7A672AC2327C}" srcOrd="3" destOrd="0" presId="urn:microsoft.com/office/officeart/2005/8/layout/vList4"/>
    <dgm:cxn modelId="{63964450-4621-48C6-A239-0223E6F0971E}" type="presParOf" srcId="{C5151936-E170-45BC-8B09-E851F53D7E01}" destId="{952F6137-B575-434E-A1B4-162876C1EE68}" srcOrd="4" destOrd="0" presId="urn:microsoft.com/office/officeart/2005/8/layout/vList4"/>
    <dgm:cxn modelId="{71DB6A47-830A-4344-B7F3-F046C2C765BF}" type="presParOf" srcId="{952F6137-B575-434E-A1B4-162876C1EE68}" destId="{41E5950F-2908-4EB6-A185-8CDDDEFB8E19}" srcOrd="0" destOrd="0" presId="urn:microsoft.com/office/officeart/2005/8/layout/vList4"/>
    <dgm:cxn modelId="{1B35370B-C236-4B73-9250-08B98E9C5F26}" type="presParOf" srcId="{952F6137-B575-434E-A1B4-162876C1EE68}" destId="{57FFC798-7236-459F-96DA-1172CD6CFBD9}" srcOrd="1" destOrd="0" presId="urn:microsoft.com/office/officeart/2005/8/layout/vList4"/>
    <dgm:cxn modelId="{6DEBE38A-0BAF-4AEF-B4CB-060A1DB82019}" type="presParOf" srcId="{952F6137-B575-434E-A1B4-162876C1EE68}" destId="{E1570AD0-2D72-43F3-9A6F-4873A67D118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55626D-1B15-4B85-993A-071479E67DF3}" type="doc">
      <dgm:prSet loTypeId="urn:microsoft.com/office/officeart/2005/8/layout/vProcess5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51CDB31-4902-4BF0-9133-A208DE462A61}">
      <dgm:prSet phldrT="[Текст]" custT="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endParaRPr lang="ru-RU" sz="2000" b="1" dirty="0"/>
        </a:p>
      </dgm:t>
    </dgm:pt>
    <dgm:pt modelId="{BD5F8D54-2C1A-414A-B73A-5F1F41A8E73D}" type="parTrans" cxnId="{D6631EC5-7F45-4E46-84B4-61C934A72646}">
      <dgm:prSet/>
      <dgm:spPr/>
      <dgm:t>
        <a:bodyPr/>
        <a:lstStyle/>
        <a:p>
          <a:endParaRPr lang="ru-RU"/>
        </a:p>
      </dgm:t>
    </dgm:pt>
    <dgm:pt modelId="{513F7A2F-5607-4D48-9B54-3E895620B5B2}" type="sibTrans" cxnId="{D6631EC5-7F45-4E46-84B4-61C934A72646}">
      <dgm:prSet/>
      <dgm:spPr>
        <a:solidFill>
          <a:schemeClr val="accent4">
            <a:lumMod val="75000"/>
            <a:alpha val="90000"/>
          </a:schemeClr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525560DD-19E0-4B53-929D-C07334E34743}">
      <dgm:prSet phldrT="[Текст]" phldr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dirty="0"/>
        </a:p>
      </dgm:t>
    </dgm:pt>
    <dgm:pt modelId="{1499ABF1-3CFB-49E3-823B-F7F8A12B1FD7}" type="parTrans" cxnId="{13606FC8-D0E2-4A9D-8C74-7FC5BC17791B}">
      <dgm:prSet/>
      <dgm:spPr/>
      <dgm:t>
        <a:bodyPr/>
        <a:lstStyle/>
        <a:p>
          <a:endParaRPr lang="ru-RU"/>
        </a:p>
      </dgm:t>
    </dgm:pt>
    <dgm:pt modelId="{170A73A7-236D-4A7E-8B18-1EAF77C7AC9D}" type="sibTrans" cxnId="{13606FC8-D0E2-4A9D-8C74-7FC5BC17791B}">
      <dgm:prSet/>
      <dgm:spPr>
        <a:solidFill>
          <a:schemeClr val="accent4">
            <a:lumMod val="75000"/>
            <a:alpha val="90000"/>
          </a:schemeClr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783D5FC7-37D7-417A-A96C-866EE628404D}">
      <dgm:prSet phldrT="[Текст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dirty="0"/>
        </a:p>
      </dgm:t>
    </dgm:pt>
    <dgm:pt modelId="{22B668AD-0450-424E-934A-459CBA9134F8}" type="parTrans" cxnId="{0534688A-8F67-4E0D-9425-18B78E53BC11}">
      <dgm:prSet/>
      <dgm:spPr/>
      <dgm:t>
        <a:bodyPr/>
        <a:lstStyle/>
        <a:p>
          <a:endParaRPr lang="ru-RU"/>
        </a:p>
      </dgm:t>
    </dgm:pt>
    <dgm:pt modelId="{6BFF375C-DF9A-4A82-8325-C9AC863AD8C4}" type="sibTrans" cxnId="{0534688A-8F67-4E0D-9425-18B78E53BC11}">
      <dgm:prSet/>
      <dgm:spPr/>
      <dgm:t>
        <a:bodyPr/>
        <a:lstStyle/>
        <a:p>
          <a:endParaRPr lang="ru-RU"/>
        </a:p>
      </dgm:t>
    </dgm:pt>
    <dgm:pt modelId="{32A47BAE-9E81-4CC7-ADAF-BE1D82E4788C}" type="pres">
      <dgm:prSet presAssocID="{3655626D-1B15-4B85-993A-071479E67DF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29D55E-C544-401E-A372-ED20523D2D4A}" type="pres">
      <dgm:prSet presAssocID="{3655626D-1B15-4B85-993A-071479E67DF3}" presName="dummyMaxCanvas" presStyleCnt="0">
        <dgm:presLayoutVars/>
      </dgm:prSet>
      <dgm:spPr/>
    </dgm:pt>
    <dgm:pt modelId="{EC8B7730-BFEC-4F92-B6CE-7F822CBD5C43}" type="pres">
      <dgm:prSet presAssocID="{3655626D-1B15-4B85-993A-071479E67DF3}" presName="ThreeNodes_1" presStyleLbl="node1" presStyleIdx="0" presStyleCnt="3" custLinFactNeighborX="2681" custLinFactNeighborY="-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021456-A9A1-47C4-A358-81D0342D6900}" type="pres">
      <dgm:prSet presAssocID="{3655626D-1B15-4B85-993A-071479E67DF3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9835E9-5A71-4398-ADAE-C7101E6C7BF0}" type="pres">
      <dgm:prSet presAssocID="{3655626D-1B15-4B85-993A-071479E67DF3}" presName="ThreeNodes_3" presStyleLbl="node1" presStyleIdx="2" presStyleCnt="3" custLinFactNeighborX="-3735" custLinFactNeighborY="460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7A4435-6440-4D66-9FDE-6B94065635D6}" type="pres">
      <dgm:prSet presAssocID="{3655626D-1B15-4B85-993A-071479E67DF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4D37AF-8795-4AE8-9D9A-AEC1F9EE5E28}" type="pres">
      <dgm:prSet presAssocID="{3655626D-1B15-4B85-993A-071479E67DF3}" presName="ThreeConn_2-3" presStyleLbl="fgAccFollowNode1" presStyleIdx="1" presStyleCnt="2" custLinFactNeighborX="13347" custLinFactNeighborY="1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20AAF-0B6D-4949-BDF0-FEE4E809DDF7}" type="pres">
      <dgm:prSet presAssocID="{3655626D-1B15-4B85-993A-071479E67DF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87C008-06B7-48EB-B2AD-A8D428D9DBE9}" type="pres">
      <dgm:prSet presAssocID="{3655626D-1B15-4B85-993A-071479E67DF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ABDA34-16D8-4CCD-A838-B9897B27E084}" type="pres">
      <dgm:prSet presAssocID="{3655626D-1B15-4B85-993A-071479E67DF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919841-A1E3-47B9-BFAE-FDBDBB3DA2D0}" type="presOf" srcId="{3655626D-1B15-4B85-993A-071479E67DF3}" destId="{32A47BAE-9E81-4CC7-ADAF-BE1D82E4788C}" srcOrd="0" destOrd="0" presId="urn:microsoft.com/office/officeart/2005/8/layout/vProcess5"/>
    <dgm:cxn modelId="{A0769D8E-87F1-4B18-A5CB-7E279FF64A50}" type="presOf" srcId="{751CDB31-4902-4BF0-9133-A208DE462A61}" destId="{00F20AAF-0B6D-4949-BDF0-FEE4E809DDF7}" srcOrd="1" destOrd="0" presId="urn:microsoft.com/office/officeart/2005/8/layout/vProcess5"/>
    <dgm:cxn modelId="{0534688A-8F67-4E0D-9425-18B78E53BC11}" srcId="{3655626D-1B15-4B85-993A-071479E67DF3}" destId="{783D5FC7-37D7-417A-A96C-866EE628404D}" srcOrd="2" destOrd="0" parTransId="{22B668AD-0450-424E-934A-459CBA9134F8}" sibTransId="{6BFF375C-DF9A-4A82-8325-C9AC863AD8C4}"/>
    <dgm:cxn modelId="{0D3EA19B-3919-4ECE-97B6-D46274867859}" type="presOf" srcId="{170A73A7-236D-4A7E-8B18-1EAF77C7AC9D}" destId="{014D37AF-8795-4AE8-9D9A-AEC1F9EE5E28}" srcOrd="0" destOrd="0" presId="urn:microsoft.com/office/officeart/2005/8/layout/vProcess5"/>
    <dgm:cxn modelId="{274DBA09-B298-43A5-B831-B62BC976E6B1}" type="presOf" srcId="{525560DD-19E0-4B53-929D-C07334E34743}" destId="{EA021456-A9A1-47C4-A358-81D0342D6900}" srcOrd="0" destOrd="0" presId="urn:microsoft.com/office/officeart/2005/8/layout/vProcess5"/>
    <dgm:cxn modelId="{D6631EC5-7F45-4E46-84B4-61C934A72646}" srcId="{3655626D-1B15-4B85-993A-071479E67DF3}" destId="{751CDB31-4902-4BF0-9133-A208DE462A61}" srcOrd="0" destOrd="0" parTransId="{BD5F8D54-2C1A-414A-B73A-5F1F41A8E73D}" sibTransId="{513F7A2F-5607-4D48-9B54-3E895620B5B2}"/>
    <dgm:cxn modelId="{020D38E6-807B-4A7C-8118-A229BDABF9FB}" type="presOf" srcId="{783D5FC7-37D7-417A-A96C-866EE628404D}" destId="{29ABDA34-16D8-4CCD-A838-B9897B27E084}" srcOrd="1" destOrd="0" presId="urn:microsoft.com/office/officeart/2005/8/layout/vProcess5"/>
    <dgm:cxn modelId="{621955C2-BFBF-43FF-AEED-5AD6E234CFA8}" type="presOf" srcId="{783D5FC7-37D7-417A-A96C-866EE628404D}" destId="{9B9835E9-5A71-4398-ADAE-C7101E6C7BF0}" srcOrd="0" destOrd="0" presId="urn:microsoft.com/office/officeart/2005/8/layout/vProcess5"/>
    <dgm:cxn modelId="{BB52C480-9531-4C6B-9A77-F81E18710320}" type="presOf" srcId="{751CDB31-4902-4BF0-9133-A208DE462A61}" destId="{EC8B7730-BFEC-4F92-B6CE-7F822CBD5C43}" srcOrd="0" destOrd="0" presId="urn:microsoft.com/office/officeart/2005/8/layout/vProcess5"/>
    <dgm:cxn modelId="{13606FC8-D0E2-4A9D-8C74-7FC5BC17791B}" srcId="{3655626D-1B15-4B85-993A-071479E67DF3}" destId="{525560DD-19E0-4B53-929D-C07334E34743}" srcOrd="1" destOrd="0" parTransId="{1499ABF1-3CFB-49E3-823B-F7F8A12B1FD7}" sibTransId="{170A73A7-236D-4A7E-8B18-1EAF77C7AC9D}"/>
    <dgm:cxn modelId="{B8BDC8A7-D165-4242-BD55-F6F72D8D033C}" type="presOf" srcId="{525560DD-19E0-4B53-929D-C07334E34743}" destId="{7487C008-06B7-48EB-B2AD-A8D428D9DBE9}" srcOrd="1" destOrd="0" presId="urn:microsoft.com/office/officeart/2005/8/layout/vProcess5"/>
    <dgm:cxn modelId="{5EE16305-7633-45EC-9FB6-8E1998FEC38B}" type="presOf" srcId="{513F7A2F-5607-4D48-9B54-3E895620B5B2}" destId="{CC7A4435-6440-4D66-9FDE-6B94065635D6}" srcOrd="0" destOrd="0" presId="urn:microsoft.com/office/officeart/2005/8/layout/vProcess5"/>
    <dgm:cxn modelId="{FA43BA9C-7E9E-4204-A68C-2868EDCB01D6}" type="presParOf" srcId="{32A47BAE-9E81-4CC7-ADAF-BE1D82E4788C}" destId="{FF29D55E-C544-401E-A372-ED20523D2D4A}" srcOrd="0" destOrd="0" presId="urn:microsoft.com/office/officeart/2005/8/layout/vProcess5"/>
    <dgm:cxn modelId="{DD4F8239-36FA-4B89-857D-33B3A305DD6D}" type="presParOf" srcId="{32A47BAE-9E81-4CC7-ADAF-BE1D82E4788C}" destId="{EC8B7730-BFEC-4F92-B6CE-7F822CBD5C43}" srcOrd="1" destOrd="0" presId="urn:microsoft.com/office/officeart/2005/8/layout/vProcess5"/>
    <dgm:cxn modelId="{506C2F1B-56CA-4A1C-BEEC-5CE0B62D7C40}" type="presParOf" srcId="{32A47BAE-9E81-4CC7-ADAF-BE1D82E4788C}" destId="{EA021456-A9A1-47C4-A358-81D0342D6900}" srcOrd="2" destOrd="0" presId="urn:microsoft.com/office/officeart/2005/8/layout/vProcess5"/>
    <dgm:cxn modelId="{E25794BA-03D9-4BF2-9361-014DAC32DBF8}" type="presParOf" srcId="{32A47BAE-9E81-4CC7-ADAF-BE1D82E4788C}" destId="{9B9835E9-5A71-4398-ADAE-C7101E6C7BF0}" srcOrd="3" destOrd="0" presId="urn:microsoft.com/office/officeart/2005/8/layout/vProcess5"/>
    <dgm:cxn modelId="{9D95D872-3DC0-4E14-AA7A-69F41E375BBF}" type="presParOf" srcId="{32A47BAE-9E81-4CC7-ADAF-BE1D82E4788C}" destId="{CC7A4435-6440-4D66-9FDE-6B94065635D6}" srcOrd="4" destOrd="0" presId="urn:microsoft.com/office/officeart/2005/8/layout/vProcess5"/>
    <dgm:cxn modelId="{95CB58B4-28C9-469A-AC55-228FF7C69C15}" type="presParOf" srcId="{32A47BAE-9E81-4CC7-ADAF-BE1D82E4788C}" destId="{014D37AF-8795-4AE8-9D9A-AEC1F9EE5E28}" srcOrd="5" destOrd="0" presId="urn:microsoft.com/office/officeart/2005/8/layout/vProcess5"/>
    <dgm:cxn modelId="{FFF9FCA5-75B7-46C6-8D8E-4E285186CCDF}" type="presParOf" srcId="{32A47BAE-9E81-4CC7-ADAF-BE1D82E4788C}" destId="{00F20AAF-0B6D-4949-BDF0-FEE4E809DDF7}" srcOrd="6" destOrd="0" presId="urn:microsoft.com/office/officeart/2005/8/layout/vProcess5"/>
    <dgm:cxn modelId="{B1294A57-2981-4E81-BE0F-7C2BE357DBEB}" type="presParOf" srcId="{32A47BAE-9E81-4CC7-ADAF-BE1D82E4788C}" destId="{7487C008-06B7-48EB-B2AD-A8D428D9DBE9}" srcOrd="7" destOrd="0" presId="urn:microsoft.com/office/officeart/2005/8/layout/vProcess5"/>
    <dgm:cxn modelId="{B05259C4-F1DA-4940-8412-58571E62A938}" type="presParOf" srcId="{32A47BAE-9E81-4CC7-ADAF-BE1D82E4788C}" destId="{29ABDA34-16D8-4CCD-A838-B9897B27E084}" srcOrd="8" destOrd="0" presId="urn:microsoft.com/office/officeart/2005/8/layout/vProcess5"/>
  </dgm:cxnLst>
  <dgm:bg>
    <a:effectLst>
      <a:outerShdw blurRad="50800" dist="38100" dir="10800000" algn="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B27C17-815F-4621-BBC4-759C65D0D908}" type="doc">
      <dgm:prSet loTypeId="urn:microsoft.com/office/officeart/2005/8/layout/process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E94A010-26DA-410C-9A97-5493AB6F12E9}" type="pres">
      <dgm:prSet presAssocID="{96B27C17-815F-4621-BBC4-759C65D0D9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2EE2AE1-1127-41DC-B8A1-B1C1BE21FA17}" type="presOf" srcId="{96B27C17-815F-4621-BBC4-759C65D0D908}" destId="{4E94A010-26DA-410C-9A97-5493AB6F12E9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6B21CF3-2D58-4603-9972-66B789C195E0}" type="doc">
      <dgm:prSet loTypeId="urn:microsoft.com/office/officeart/2008/layout/PictureStrips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8E36124-2479-4E3C-80FF-9EC5A3C91AFA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algn="l"/>
          <a:r>
            <a:rPr lang="ru-RU" sz="1100" b="1" dirty="0" smtClean="0">
              <a:solidFill>
                <a:schemeClr val="tx1"/>
              </a:solidFill>
            </a:rPr>
            <a:t>Развитие культуры и туризма                         </a:t>
          </a:r>
          <a:r>
            <a:rPr lang="ru-RU" sz="1000" b="1" dirty="0" smtClean="0">
              <a:solidFill>
                <a:schemeClr val="tx1"/>
              </a:solidFill>
            </a:rPr>
            <a:t> 2023 – 38 416,8 тыс. руб.;</a:t>
          </a:r>
        </a:p>
        <a:p>
          <a:pPr algn="l"/>
          <a:r>
            <a:rPr lang="ru-RU" sz="1000" b="1" dirty="0" smtClean="0">
              <a:solidFill>
                <a:schemeClr val="tx1"/>
              </a:solidFill>
            </a:rPr>
            <a:t>2024 -37 499,8 тыс. руб.;                                            2025 – 37 921,8 тыс. руб.</a:t>
          </a:r>
          <a:endParaRPr lang="ru-RU" sz="1000" b="1" dirty="0">
            <a:solidFill>
              <a:schemeClr val="tx1"/>
            </a:solidFill>
          </a:endParaRPr>
        </a:p>
      </dgm:t>
    </dgm:pt>
    <dgm:pt modelId="{0AE4397E-F800-4351-8366-C9E90774A94C}" type="parTrans" cxnId="{A5C4D47E-FF9A-456C-B3F7-D5C5A9CB8EF8}">
      <dgm:prSet/>
      <dgm:spPr/>
      <dgm:t>
        <a:bodyPr/>
        <a:lstStyle/>
        <a:p>
          <a:endParaRPr lang="ru-RU"/>
        </a:p>
      </dgm:t>
    </dgm:pt>
    <dgm:pt modelId="{A7A2266F-C062-4632-BD0B-1E1CE883D46B}" type="sibTrans" cxnId="{A5C4D47E-FF9A-456C-B3F7-D5C5A9CB8EF8}">
      <dgm:prSet/>
      <dgm:spPr/>
      <dgm:t>
        <a:bodyPr/>
        <a:lstStyle/>
        <a:p>
          <a:endParaRPr lang="ru-RU"/>
        </a:p>
      </dgm:t>
    </dgm:pt>
    <dgm:pt modelId="{3374A659-80D3-4B0A-9C99-51D860A704E4}">
      <dgm:prSet phldrT="[Текст]" custT="1"/>
      <dgm:spPr>
        <a:gradFill flip="none" rotWithShape="0">
          <a:gsLst>
            <a:gs pos="0">
              <a:srgbClr val="92EFFC">
                <a:shade val="30000"/>
                <a:satMod val="115000"/>
              </a:srgbClr>
            </a:gs>
            <a:gs pos="50000">
              <a:srgbClr val="92EFFC">
                <a:shade val="67500"/>
                <a:satMod val="115000"/>
              </a:srgbClr>
            </a:gs>
            <a:gs pos="100000">
              <a:srgbClr val="92EFFC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algn="l"/>
          <a:r>
            <a:rPr lang="ru-RU" sz="1050" b="1" dirty="0" smtClean="0">
              <a:solidFill>
                <a:schemeClr val="tx1"/>
              </a:solidFill>
            </a:rPr>
            <a:t>Развитие системы образования и обеспечение жизнеустройства детей-сирот и детей, оставшихся без попечения родителей                                          2023 -332 588,6 тыс. руб.;                                2024 -318 834,9 тыс. руб.;                                   2025 -325 972,4 тыс. руб.</a:t>
          </a:r>
          <a:endParaRPr lang="ru-RU" sz="1050" b="1" dirty="0">
            <a:solidFill>
              <a:schemeClr val="tx1"/>
            </a:solidFill>
          </a:endParaRPr>
        </a:p>
      </dgm:t>
    </dgm:pt>
    <dgm:pt modelId="{286E6AF9-8FE9-4AFD-AD95-A6DFBA5B0997}" type="parTrans" cxnId="{1EB7AB67-4A80-4559-AAE0-34FA013D80C1}">
      <dgm:prSet/>
      <dgm:spPr/>
      <dgm:t>
        <a:bodyPr/>
        <a:lstStyle/>
        <a:p>
          <a:endParaRPr lang="ru-RU"/>
        </a:p>
      </dgm:t>
    </dgm:pt>
    <dgm:pt modelId="{85937A7B-1B2B-4B78-82B4-CB0E28142864}" type="sibTrans" cxnId="{1EB7AB67-4A80-4559-AAE0-34FA013D80C1}">
      <dgm:prSet/>
      <dgm:spPr/>
      <dgm:t>
        <a:bodyPr/>
        <a:lstStyle/>
        <a:p>
          <a:endParaRPr lang="ru-RU"/>
        </a:p>
      </dgm:t>
    </dgm:pt>
    <dgm:pt modelId="{28CAC6B5-A3E3-4934-BBB8-5376D22766B5}">
      <dgm:prSet phldrT="[Текст]" custT="1"/>
      <dgm:spPr>
        <a:gradFill flip="none" rotWithShape="1">
          <a:gsLst>
            <a:gs pos="0">
              <a:schemeClr val="accent6">
                <a:shade val="30000"/>
                <a:satMod val="115000"/>
              </a:schemeClr>
            </a:gs>
            <a:gs pos="50000">
              <a:schemeClr val="accent6">
                <a:shade val="67500"/>
                <a:satMod val="115000"/>
              </a:schemeClr>
            </a:gs>
            <a:gs pos="100000">
              <a:schemeClr val="accent6"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pPr algn="l"/>
          <a:r>
            <a:rPr lang="ru-RU" sz="1050" b="1" dirty="0" smtClean="0">
              <a:solidFill>
                <a:schemeClr val="tx1"/>
              </a:solidFill>
            </a:rPr>
            <a:t>Содействие в развитии сельскохозяйственного производства, создание условий для развития малых форм хозяйствования                                         2023 -5 101,4 тыс. руб.;                                    2024- 4 953,9 тыс. руб.;                                          2025- 4 984,8 тыс. руб.</a:t>
          </a:r>
          <a:endParaRPr lang="ru-RU" sz="1050" b="1" dirty="0">
            <a:solidFill>
              <a:schemeClr val="tx1"/>
            </a:solidFill>
          </a:endParaRPr>
        </a:p>
      </dgm:t>
    </dgm:pt>
    <dgm:pt modelId="{24778CF5-9F6C-4072-9960-0C282B9634FE}" type="parTrans" cxnId="{B8465B12-7302-4A09-936E-B7615372B8EF}">
      <dgm:prSet/>
      <dgm:spPr/>
      <dgm:t>
        <a:bodyPr/>
        <a:lstStyle/>
        <a:p>
          <a:endParaRPr lang="ru-RU"/>
        </a:p>
      </dgm:t>
    </dgm:pt>
    <dgm:pt modelId="{2EBBD64B-1664-471A-BA08-74A2A7DB15B6}" type="sibTrans" cxnId="{B8465B12-7302-4A09-936E-B7615372B8EF}">
      <dgm:prSet/>
      <dgm:spPr/>
      <dgm:t>
        <a:bodyPr/>
        <a:lstStyle/>
        <a:p>
          <a:endParaRPr lang="ru-RU"/>
        </a:p>
      </dgm:t>
    </dgm:pt>
    <dgm:pt modelId="{61A45DE6-7C56-4FA4-BA7B-23AD70548E34}">
      <dgm:prSet phldrT="[Текст]" custT="1"/>
      <dgm:spPr>
        <a:solidFill>
          <a:srgbClr val="0066FF"/>
        </a:solidFill>
      </dgm:spPr>
      <dgm:t>
        <a:bodyPr/>
        <a:lstStyle/>
        <a:p>
          <a:pPr algn="l"/>
          <a:r>
            <a:rPr lang="ru-RU" sz="1100" b="1" dirty="0" smtClean="0">
              <a:solidFill>
                <a:schemeClr val="tx1"/>
              </a:solidFill>
            </a:rPr>
            <a:t>Управление муниципальными финансами                                             </a:t>
          </a:r>
          <a:r>
            <a:rPr lang="ru-RU" sz="1000" b="1" dirty="0" smtClean="0">
              <a:solidFill>
                <a:schemeClr val="tx1"/>
              </a:solidFill>
            </a:rPr>
            <a:t> 2023 – 36 167,4 тыс. руб.;                                 2024 – 30 411,2 тыс. руб.;</a:t>
          </a:r>
        </a:p>
        <a:p>
          <a:pPr algn="l"/>
          <a:r>
            <a:rPr lang="ru-RU" sz="1000" b="1" dirty="0" smtClean="0">
              <a:solidFill>
                <a:schemeClr val="tx1"/>
              </a:solidFill>
            </a:rPr>
            <a:t>2025 – 22 896,7 тыс. руб.</a:t>
          </a:r>
          <a:endParaRPr lang="ru-RU" sz="1000" b="1" dirty="0">
            <a:solidFill>
              <a:schemeClr val="tx1"/>
            </a:solidFill>
          </a:endParaRPr>
        </a:p>
      </dgm:t>
    </dgm:pt>
    <dgm:pt modelId="{F487F11E-2A97-48F8-A512-0B144BF1FF98}" type="parTrans" cxnId="{06DE77A5-DF09-4D47-922A-C37D40861211}">
      <dgm:prSet/>
      <dgm:spPr/>
      <dgm:t>
        <a:bodyPr/>
        <a:lstStyle/>
        <a:p>
          <a:endParaRPr lang="ru-RU"/>
        </a:p>
      </dgm:t>
    </dgm:pt>
    <dgm:pt modelId="{C2837E1A-BE1A-47F0-AC3E-E7CF23516277}" type="sibTrans" cxnId="{06DE77A5-DF09-4D47-922A-C37D40861211}">
      <dgm:prSet/>
      <dgm:spPr/>
      <dgm:t>
        <a:bodyPr/>
        <a:lstStyle/>
        <a:p>
          <a:endParaRPr lang="ru-RU"/>
        </a:p>
      </dgm:t>
    </dgm:pt>
    <dgm:pt modelId="{D788A559-1FA8-46DE-9198-70979DD5A496}">
      <dgm:prSet phldrT="[Текст]" custT="1"/>
      <dgm:spPr>
        <a:gradFill flip="none" rotWithShape="0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</dgm:spPr>
      <dgm:t>
        <a:bodyPr/>
        <a:lstStyle/>
        <a:p>
          <a:pPr algn="l"/>
          <a:r>
            <a:rPr lang="ru-RU" sz="1100" b="1" dirty="0" smtClean="0">
              <a:solidFill>
                <a:schemeClr val="tx1"/>
              </a:solidFill>
            </a:rPr>
            <a:t>Социальная поддержка населения  2023 – 855,1 тыс. руб.;                                      2024 – 60,1 тыс. руб.;                                   2025 – 62,1 тыс. руб. </a:t>
          </a:r>
          <a:endParaRPr lang="ru-RU" sz="1100" b="1" dirty="0">
            <a:solidFill>
              <a:schemeClr val="tx1"/>
            </a:solidFill>
          </a:endParaRPr>
        </a:p>
      </dgm:t>
    </dgm:pt>
    <dgm:pt modelId="{E0A3E560-B672-4CE2-B4EE-5BC05775E248}" type="parTrans" cxnId="{4FB8274D-457E-43BF-8675-286B1AD8CB28}">
      <dgm:prSet/>
      <dgm:spPr/>
      <dgm:t>
        <a:bodyPr/>
        <a:lstStyle/>
        <a:p>
          <a:endParaRPr lang="ru-RU"/>
        </a:p>
      </dgm:t>
    </dgm:pt>
    <dgm:pt modelId="{FF02B9E9-CF59-429F-8017-B09AE8F604D6}" type="sibTrans" cxnId="{4FB8274D-457E-43BF-8675-286B1AD8CB28}">
      <dgm:prSet/>
      <dgm:spPr/>
      <dgm:t>
        <a:bodyPr/>
        <a:lstStyle/>
        <a:p>
          <a:endParaRPr lang="ru-RU"/>
        </a:p>
      </dgm:t>
    </dgm:pt>
    <dgm:pt modelId="{30F02B49-8498-46DF-A9C0-462EBCD2A58F}">
      <dgm:prSet phldrT="[Текст]" custT="1"/>
      <dgm:spPr>
        <a:solidFill>
          <a:srgbClr val="FF0066"/>
        </a:solidFill>
      </dgm:spPr>
      <dgm:t>
        <a:bodyPr/>
        <a:lstStyle/>
        <a:p>
          <a:pPr algn="l"/>
          <a:r>
            <a:rPr lang="ru-RU" sz="1100" b="1" dirty="0" smtClean="0">
              <a:solidFill>
                <a:schemeClr val="tx1"/>
              </a:solidFill>
            </a:rPr>
            <a:t>Комплексное развитие инженерной инфраструктуры                                             </a:t>
          </a:r>
          <a:r>
            <a:rPr lang="ru-RU" sz="1000" b="1" dirty="0" smtClean="0">
              <a:solidFill>
                <a:schemeClr val="tx1"/>
              </a:solidFill>
            </a:rPr>
            <a:t> 2023 -250,0 тыс. руб.;                                 2024 – 50,0 тыс. руб.;                                         2025 – 0,0 тыс. руб.</a:t>
          </a:r>
          <a:endParaRPr lang="ru-RU" sz="1000" b="1" dirty="0">
            <a:solidFill>
              <a:schemeClr val="tx1"/>
            </a:solidFill>
          </a:endParaRPr>
        </a:p>
      </dgm:t>
    </dgm:pt>
    <dgm:pt modelId="{768A493D-56D0-46FE-9028-2967AE09DEEA}" type="parTrans" cxnId="{1AC1AB30-2498-4398-91D1-6BF2F02951EB}">
      <dgm:prSet/>
      <dgm:spPr/>
      <dgm:t>
        <a:bodyPr/>
        <a:lstStyle/>
        <a:p>
          <a:endParaRPr lang="ru-RU"/>
        </a:p>
      </dgm:t>
    </dgm:pt>
    <dgm:pt modelId="{6331234A-972F-44A8-9F69-B3D5FB74F2AE}" type="sibTrans" cxnId="{1AC1AB30-2498-4398-91D1-6BF2F02951EB}">
      <dgm:prSet/>
      <dgm:spPr/>
      <dgm:t>
        <a:bodyPr/>
        <a:lstStyle/>
        <a:p>
          <a:endParaRPr lang="ru-RU"/>
        </a:p>
      </dgm:t>
    </dgm:pt>
    <dgm:pt modelId="{2854A7CB-26C7-4F8E-B1A0-9116A54E1B67}">
      <dgm:prSet phldrT="[Текст]" custT="1"/>
      <dgm:spPr>
        <a:gradFill flip="none" rotWithShape="0">
          <a:gsLst>
            <a:gs pos="0">
              <a:srgbClr val="FF0000">
                <a:shade val="30000"/>
                <a:satMod val="115000"/>
              </a:srgbClr>
            </a:gs>
            <a:gs pos="50000">
              <a:srgbClr val="FF0000">
                <a:shade val="67500"/>
                <a:satMod val="115000"/>
              </a:srgbClr>
            </a:gs>
            <a:gs pos="100000">
              <a:srgbClr val="FF000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r>
            <a:rPr lang="ru-RU" sz="1100" b="1" dirty="0" smtClean="0">
              <a:solidFill>
                <a:schemeClr val="tx1"/>
              </a:solidFill>
            </a:rPr>
            <a:t>Развитие экономического потенциала                                         2023 -39 485,0 тыс. руб.;                          2024 – 35 583,4 тыс. руб.;                           2025 - 39 994,8 тыс. руб.</a:t>
          </a:r>
          <a:endParaRPr lang="ru-RU" sz="1100" b="1" dirty="0">
            <a:solidFill>
              <a:schemeClr val="tx1"/>
            </a:solidFill>
          </a:endParaRPr>
        </a:p>
      </dgm:t>
    </dgm:pt>
    <dgm:pt modelId="{A46C5145-957D-4A43-A2BF-87892ECECAB6}" type="parTrans" cxnId="{833F9311-EB71-405E-AED9-1CBCC2E23B96}">
      <dgm:prSet/>
      <dgm:spPr/>
      <dgm:t>
        <a:bodyPr/>
        <a:lstStyle/>
        <a:p>
          <a:endParaRPr lang="ru-RU"/>
        </a:p>
      </dgm:t>
    </dgm:pt>
    <dgm:pt modelId="{C5ED1C55-B962-4E5D-B03C-734F37CF5C01}" type="sibTrans" cxnId="{833F9311-EB71-405E-AED9-1CBCC2E23B96}">
      <dgm:prSet/>
      <dgm:spPr/>
      <dgm:t>
        <a:bodyPr/>
        <a:lstStyle/>
        <a:p>
          <a:endParaRPr lang="ru-RU"/>
        </a:p>
      </dgm:t>
    </dgm:pt>
    <dgm:pt modelId="{51398CA6-9DB4-42C7-8BBB-13F574C31775}">
      <dgm:prSet phldrT="[Текст]" custT="1"/>
      <dgm:spPr>
        <a:gradFill flip="none" rotWithShape="0">
          <a:gsLst>
            <a:gs pos="0">
              <a:srgbClr val="7030A0">
                <a:shade val="30000"/>
                <a:satMod val="115000"/>
              </a:srgbClr>
            </a:gs>
            <a:gs pos="50000">
              <a:srgbClr val="7030A0">
                <a:shade val="67500"/>
                <a:satMod val="115000"/>
              </a:srgbClr>
            </a:gs>
            <a:gs pos="100000">
              <a:srgbClr val="7030A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pPr algn="l"/>
          <a:r>
            <a:rPr lang="ru-RU" sz="1100" b="1" dirty="0" smtClean="0">
              <a:solidFill>
                <a:schemeClr val="tx1"/>
              </a:solidFill>
            </a:rPr>
            <a:t>Развитие физической культуры, спорта и молодежной                           </a:t>
          </a:r>
          <a:r>
            <a:rPr lang="ru-RU" sz="1000" b="1" dirty="0" smtClean="0">
              <a:solidFill>
                <a:schemeClr val="tx1"/>
              </a:solidFill>
            </a:rPr>
            <a:t> 2023  -7 120,4 тыс. руб.;                                   2024 -6 433,6 тыс. руб.;</a:t>
          </a:r>
        </a:p>
        <a:p>
          <a:pPr algn="l"/>
          <a:r>
            <a:rPr lang="ru-RU" sz="1000" b="1" dirty="0" smtClean="0">
              <a:solidFill>
                <a:schemeClr val="tx1"/>
              </a:solidFill>
            </a:rPr>
            <a:t>2025 – 6 060,6 тыс. руб.</a:t>
          </a:r>
          <a:endParaRPr lang="ru-RU" sz="1000" b="1" dirty="0">
            <a:solidFill>
              <a:schemeClr val="tx1"/>
            </a:solidFill>
          </a:endParaRPr>
        </a:p>
      </dgm:t>
    </dgm:pt>
    <dgm:pt modelId="{885CD1DF-5493-40CF-85BF-AC0835A81256}" type="parTrans" cxnId="{74EFEF3B-2A79-4D6D-9C84-7666E4381448}">
      <dgm:prSet/>
      <dgm:spPr/>
      <dgm:t>
        <a:bodyPr/>
        <a:lstStyle/>
        <a:p>
          <a:endParaRPr lang="ru-RU"/>
        </a:p>
      </dgm:t>
    </dgm:pt>
    <dgm:pt modelId="{283F16D7-94B4-41C4-9864-794745244A0E}" type="sibTrans" cxnId="{74EFEF3B-2A79-4D6D-9C84-7666E4381448}">
      <dgm:prSet/>
      <dgm:spPr/>
      <dgm:t>
        <a:bodyPr/>
        <a:lstStyle/>
        <a:p>
          <a:endParaRPr lang="ru-RU"/>
        </a:p>
      </dgm:t>
    </dgm:pt>
    <dgm:pt modelId="{F6197CEC-1DBB-4A11-95E6-6A9235E52662}">
      <dgm:prSet phldrT="[Текст]" custT="1"/>
      <dgm:spPr>
        <a:gradFill flip="none" rotWithShape="0">
          <a:gsLst>
            <a:gs pos="0">
              <a:srgbClr val="FF6600">
                <a:shade val="30000"/>
                <a:satMod val="115000"/>
              </a:srgbClr>
            </a:gs>
            <a:gs pos="50000">
              <a:srgbClr val="FF6600">
                <a:shade val="67500"/>
                <a:satMod val="115000"/>
              </a:srgbClr>
            </a:gs>
            <a:gs pos="100000">
              <a:srgbClr val="FF660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algn="l"/>
          <a:r>
            <a:rPr lang="ru-RU" sz="1050" b="1" dirty="0" smtClean="0">
              <a:solidFill>
                <a:schemeClr val="tx1"/>
              </a:solidFill>
            </a:rPr>
            <a:t>Создание условий для обеспечения граждан доступным и комфортным жильем и коммунальными услугами  2023 – 525,0 тыс. руб.;                                  2024 - 0 тыс. руб.; 2025- 0 тыс. руб.</a:t>
          </a:r>
          <a:endParaRPr lang="ru-RU" sz="1050" b="1" dirty="0">
            <a:solidFill>
              <a:schemeClr val="tx1"/>
            </a:solidFill>
          </a:endParaRPr>
        </a:p>
      </dgm:t>
    </dgm:pt>
    <dgm:pt modelId="{30858F82-CB9A-47CA-806E-058CE869C175}" type="parTrans" cxnId="{EF0254F0-5547-4299-8A8E-73527B0F6EA8}">
      <dgm:prSet/>
      <dgm:spPr/>
      <dgm:t>
        <a:bodyPr/>
        <a:lstStyle/>
        <a:p>
          <a:endParaRPr lang="ru-RU"/>
        </a:p>
      </dgm:t>
    </dgm:pt>
    <dgm:pt modelId="{DD210E63-917B-4284-80BA-5B33B4CD31D7}" type="sibTrans" cxnId="{EF0254F0-5547-4299-8A8E-73527B0F6EA8}">
      <dgm:prSet/>
      <dgm:spPr/>
      <dgm:t>
        <a:bodyPr/>
        <a:lstStyle/>
        <a:p>
          <a:endParaRPr lang="ru-RU"/>
        </a:p>
      </dgm:t>
    </dgm:pt>
    <dgm:pt modelId="{539523AE-7FEB-4D4E-8A7B-7F9CED7D5653}">
      <dgm:prSet phldrT="[Текст]" custT="1"/>
      <dgm:spPr>
        <a:gradFill flip="none" rotWithShape="0">
          <a:gsLst>
            <a:gs pos="0">
              <a:srgbClr val="009900">
                <a:shade val="30000"/>
                <a:satMod val="115000"/>
              </a:srgbClr>
            </a:gs>
            <a:gs pos="50000">
              <a:srgbClr val="009900">
                <a:shade val="67500"/>
                <a:satMod val="115000"/>
              </a:srgbClr>
            </a:gs>
            <a:gs pos="100000">
              <a:srgbClr val="00990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r>
            <a:rPr lang="ru-RU" sz="1100" b="1" dirty="0" smtClean="0">
              <a:solidFill>
                <a:schemeClr val="tx1"/>
              </a:solidFill>
            </a:rPr>
            <a:t>Развитие казачества на территории района                                                     </a:t>
          </a:r>
          <a:r>
            <a:rPr lang="ru-RU" sz="1050" b="1" dirty="0" smtClean="0">
              <a:solidFill>
                <a:schemeClr val="tx1"/>
              </a:solidFill>
            </a:rPr>
            <a:t>2023 -20,0 тыс. руб.;                                  2024- 20,0 тыс. руб.;                                      2025 -20,0 тыс. руб. </a:t>
          </a:r>
          <a:endParaRPr lang="ru-RU" sz="1050" b="1" dirty="0">
            <a:solidFill>
              <a:schemeClr val="tx1"/>
            </a:solidFill>
          </a:endParaRPr>
        </a:p>
      </dgm:t>
    </dgm:pt>
    <dgm:pt modelId="{6563CFC3-28AB-4ABB-A71E-3B5A0F203C2D}" type="parTrans" cxnId="{16F9BC93-F66B-4370-BA28-BDFE24E44EDD}">
      <dgm:prSet/>
      <dgm:spPr/>
      <dgm:t>
        <a:bodyPr/>
        <a:lstStyle/>
        <a:p>
          <a:endParaRPr lang="ru-RU"/>
        </a:p>
      </dgm:t>
    </dgm:pt>
    <dgm:pt modelId="{A6CEE955-179A-4CC7-AD49-96618B1F9E89}" type="sibTrans" cxnId="{16F9BC93-F66B-4370-BA28-BDFE24E44EDD}">
      <dgm:prSet/>
      <dgm:spPr/>
      <dgm:t>
        <a:bodyPr/>
        <a:lstStyle/>
        <a:p>
          <a:endParaRPr lang="ru-RU"/>
        </a:p>
      </dgm:t>
    </dgm:pt>
    <dgm:pt modelId="{CD1A0091-8BC7-4428-83A8-5217AC25569F}">
      <dgm:prSet phldrT="[Текст]" custT="1"/>
      <dgm:spPr>
        <a:gradFill flip="none" rotWithShape="0">
          <a:gsLst>
            <a:gs pos="0">
              <a:schemeClr val="tx2">
                <a:lumMod val="50000"/>
                <a:shade val="30000"/>
                <a:satMod val="115000"/>
              </a:schemeClr>
            </a:gs>
            <a:gs pos="50000">
              <a:schemeClr val="tx2">
                <a:lumMod val="50000"/>
                <a:shade val="67500"/>
                <a:satMod val="115000"/>
              </a:schemeClr>
            </a:gs>
            <a:gs pos="100000">
              <a:schemeClr val="tx2">
                <a:lumMod val="5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algn="l"/>
          <a:r>
            <a:rPr lang="ru-RU" sz="1100" b="1" dirty="0" smtClean="0">
              <a:solidFill>
                <a:schemeClr val="tx1"/>
              </a:solidFill>
            </a:rPr>
            <a:t>Об охране окружающей среды               </a:t>
          </a:r>
          <a:r>
            <a:rPr lang="ru-RU" sz="1000" b="1" dirty="0" smtClean="0">
              <a:solidFill>
                <a:schemeClr val="tx1"/>
              </a:solidFill>
            </a:rPr>
            <a:t> 2023 - 300,0 тыс. руб.;                                   2024 -50,0 тыс. руб.; 2025-50,0 тыс. руб.</a:t>
          </a:r>
          <a:endParaRPr lang="ru-RU" sz="1000" b="1" dirty="0">
            <a:solidFill>
              <a:schemeClr val="tx1"/>
            </a:solidFill>
          </a:endParaRPr>
        </a:p>
      </dgm:t>
    </dgm:pt>
    <dgm:pt modelId="{B86B6700-48C4-4782-AC7B-2EACE4048D28}" type="sibTrans" cxnId="{8164D929-6080-4DF3-A77E-2C47F6D2C727}">
      <dgm:prSet/>
      <dgm:spPr/>
      <dgm:t>
        <a:bodyPr/>
        <a:lstStyle/>
        <a:p>
          <a:endParaRPr lang="ru-RU"/>
        </a:p>
      </dgm:t>
    </dgm:pt>
    <dgm:pt modelId="{29D1457D-BC4E-4B00-B277-1240AE9F0E02}" type="parTrans" cxnId="{8164D929-6080-4DF3-A77E-2C47F6D2C727}">
      <dgm:prSet/>
      <dgm:spPr/>
      <dgm:t>
        <a:bodyPr/>
        <a:lstStyle/>
        <a:p>
          <a:endParaRPr lang="ru-RU"/>
        </a:p>
      </dgm:t>
    </dgm:pt>
    <dgm:pt modelId="{6CDA74AC-923D-4EC7-89C7-99821F8CBAE9}" type="pres">
      <dgm:prSet presAssocID="{C6B21CF3-2D58-4603-9972-66B789C195E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6D5BB6-461C-44AD-825A-791504AD3DDE}" type="pres">
      <dgm:prSet presAssocID="{08E36124-2479-4E3C-80FF-9EC5A3C91AFA}" presName="composite" presStyleCnt="0"/>
      <dgm:spPr/>
      <dgm:t>
        <a:bodyPr/>
        <a:lstStyle/>
        <a:p>
          <a:endParaRPr lang="ru-RU"/>
        </a:p>
      </dgm:t>
    </dgm:pt>
    <dgm:pt modelId="{4D8E9971-FC89-4BC6-9F27-A7235AAFC467}" type="pres">
      <dgm:prSet presAssocID="{08E36124-2479-4E3C-80FF-9EC5A3C91AFA}" presName="rect1" presStyleLbl="trAlignAcc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73232C-AA4E-49E1-8EDD-C4F58FE393AD}" type="pres">
      <dgm:prSet presAssocID="{08E36124-2479-4E3C-80FF-9EC5A3C91AFA}" presName="rect2" presStyleLbl="fgImgPlace1" presStyleIdx="0" presStyleCnt="11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26526F9-FFA3-4209-AA8A-E0EAB9FA3944}" type="pres">
      <dgm:prSet presAssocID="{A7A2266F-C062-4632-BD0B-1E1CE883D46B}" presName="sibTrans" presStyleCnt="0"/>
      <dgm:spPr/>
      <dgm:t>
        <a:bodyPr/>
        <a:lstStyle/>
        <a:p>
          <a:endParaRPr lang="ru-RU"/>
        </a:p>
      </dgm:t>
    </dgm:pt>
    <dgm:pt modelId="{053382A6-9ADA-448D-82E9-FB530F2EC295}" type="pres">
      <dgm:prSet presAssocID="{3374A659-80D3-4B0A-9C99-51D860A704E4}" presName="composite" presStyleCnt="0"/>
      <dgm:spPr/>
      <dgm:t>
        <a:bodyPr/>
        <a:lstStyle/>
        <a:p>
          <a:endParaRPr lang="ru-RU"/>
        </a:p>
      </dgm:t>
    </dgm:pt>
    <dgm:pt modelId="{D081909D-42D4-4B2B-B00A-ABD533E942C6}" type="pres">
      <dgm:prSet presAssocID="{3374A659-80D3-4B0A-9C99-51D860A704E4}" presName="rect1" presStyleLbl="trAlignAcc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3C5E1-714C-4DB4-9876-AACF6D0BC0CB}" type="pres">
      <dgm:prSet presAssocID="{3374A659-80D3-4B0A-9C99-51D860A704E4}" presName="rect2" presStyleLbl="fgImgPlace1" presStyleIdx="1" presStyleCnt="1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  <dgm:t>
        <a:bodyPr/>
        <a:lstStyle/>
        <a:p>
          <a:endParaRPr lang="ru-RU"/>
        </a:p>
      </dgm:t>
    </dgm:pt>
    <dgm:pt modelId="{7841EDF6-E329-4D50-8549-8173FA13AE3D}" type="pres">
      <dgm:prSet presAssocID="{85937A7B-1B2B-4B78-82B4-CB0E28142864}" presName="sibTrans" presStyleCnt="0"/>
      <dgm:spPr/>
      <dgm:t>
        <a:bodyPr/>
        <a:lstStyle/>
        <a:p>
          <a:endParaRPr lang="ru-RU"/>
        </a:p>
      </dgm:t>
    </dgm:pt>
    <dgm:pt modelId="{25115314-C881-40AD-9DD6-C21A6B92A3A0}" type="pres">
      <dgm:prSet presAssocID="{28CAC6B5-A3E3-4934-BBB8-5376D22766B5}" presName="composite" presStyleCnt="0"/>
      <dgm:spPr/>
      <dgm:t>
        <a:bodyPr/>
        <a:lstStyle/>
        <a:p>
          <a:endParaRPr lang="ru-RU"/>
        </a:p>
      </dgm:t>
    </dgm:pt>
    <dgm:pt modelId="{F94BD09B-1D59-4C4F-BB26-D5D33C7F0369}" type="pres">
      <dgm:prSet presAssocID="{28CAC6B5-A3E3-4934-BBB8-5376D22766B5}" presName="rect1" presStyleLbl="trAlignAcc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0D8E5-B621-48B7-802E-314BC639F46B}" type="pres">
      <dgm:prSet presAssocID="{28CAC6B5-A3E3-4934-BBB8-5376D22766B5}" presName="rect2" presStyleLbl="fgImgPlace1" presStyleIdx="2" presStyleCnt="11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AD3E8AE-BE74-4858-B9F2-0A7F8FEDBD84}" type="pres">
      <dgm:prSet presAssocID="{2EBBD64B-1664-471A-BA08-74A2A7DB15B6}" presName="sibTrans" presStyleCnt="0"/>
      <dgm:spPr/>
      <dgm:t>
        <a:bodyPr/>
        <a:lstStyle/>
        <a:p>
          <a:endParaRPr lang="ru-RU"/>
        </a:p>
      </dgm:t>
    </dgm:pt>
    <dgm:pt modelId="{2568780A-2EBD-450D-B913-2AF786281F42}" type="pres">
      <dgm:prSet presAssocID="{61A45DE6-7C56-4FA4-BA7B-23AD70548E34}" presName="composite" presStyleCnt="0"/>
      <dgm:spPr/>
      <dgm:t>
        <a:bodyPr/>
        <a:lstStyle/>
        <a:p>
          <a:endParaRPr lang="ru-RU"/>
        </a:p>
      </dgm:t>
    </dgm:pt>
    <dgm:pt modelId="{84A3847A-4C1F-4B02-B85C-2ED53C8385FB}" type="pres">
      <dgm:prSet presAssocID="{61A45DE6-7C56-4FA4-BA7B-23AD70548E34}" presName="rect1" presStyleLbl="trAlignAcc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AD01D6-0FF3-4877-9744-AAEFAB9A2037}" type="pres">
      <dgm:prSet presAssocID="{61A45DE6-7C56-4FA4-BA7B-23AD70548E34}" presName="rect2" presStyleLbl="fgImgPlace1" presStyleIdx="3" presStyleCnt="11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7008783-F66D-47D0-BF36-8F264A1361A7}" type="pres">
      <dgm:prSet presAssocID="{C2837E1A-BE1A-47F0-AC3E-E7CF23516277}" presName="sibTrans" presStyleCnt="0"/>
      <dgm:spPr/>
      <dgm:t>
        <a:bodyPr/>
        <a:lstStyle/>
        <a:p>
          <a:endParaRPr lang="ru-RU"/>
        </a:p>
      </dgm:t>
    </dgm:pt>
    <dgm:pt modelId="{AF1AAF7A-938B-48B3-877F-9A1AB4373E77}" type="pres">
      <dgm:prSet presAssocID="{2854A7CB-26C7-4F8E-B1A0-9116A54E1B67}" presName="composite" presStyleCnt="0"/>
      <dgm:spPr/>
    </dgm:pt>
    <dgm:pt modelId="{90FD2CD1-27E3-4627-ADDB-F545DB69B9E9}" type="pres">
      <dgm:prSet presAssocID="{2854A7CB-26C7-4F8E-B1A0-9116A54E1B67}" presName="rect1" presStyleLbl="trAlignAcc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410B99-FC7C-4B46-A670-DB1F5378F410}" type="pres">
      <dgm:prSet presAssocID="{2854A7CB-26C7-4F8E-B1A0-9116A54E1B67}" presName="rect2" presStyleLbl="fgImgPlace1" presStyleIdx="4" presStyleCnt="11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7000" r="-77000"/>
          </a:stretch>
        </a:blipFill>
      </dgm:spPr>
      <dgm:t>
        <a:bodyPr/>
        <a:lstStyle/>
        <a:p>
          <a:endParaRPr lang="ru-RU"/>
        </a:p>
      </dgm:t>
    </dgm:pt>
    <dgm:pt modelId="{27E7FABC-AF7B-4241-BEF8-87D020D6E1D9}" type="pres">
      <dgm:prSet presAssocID="{C5ED1C55-B962-4E5D-B03C-734F37CF5C01}" presName="sibTrans" presStyleCnt="0"/>
      <dgm:spPr/>
    </dgm:pt>
    <dgm:pt modelId="{DB6BEF79-336B-4396-9A51-94B55D4C5D0E}" type="pres">
      <dgm:prSet presAssocID="{51398CA6-9DB4-42C7-8BBB-13F574C31775}" presName="composite" presStyleCnt="0"/>
      <dgm:spPr/>
    </dgm:pt>
    <dgm:pt modelId="{75FDEC7C-4E4E-4687-BFA5-816241A58E8A}" type="pres">
      <dgm:prSet presAssocID="{51398CA6-9DB4-42C7-8BBB-13F574C31775}" presName="rect1" presStyleLbl="trAlignAcc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01CC03-D475-422D-A2AD-887D46A7A3A5}" type="pres">
      <dgm:prSet presAssocID="{51398CA6-9DB4-42C7-8BBB-13F574C31775}" presName="rect2" presStyleLbl="fgImgPlace1" presStyleIdx="5" presStyleCnt="11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4000" r="-64000"/>
          </a:stretch>
        </a:blipFill>
      </dgm:spPr>
      <dgm:t>
        <a:bodyPr/>
        <a:lstStyle/>
        <a:p>
          <a:endParaRPr lang="ru-RU"/>
        </a:p>
      </dgm:t>
    </dgm:pt>
    <dgm:pt modelId="{F74929E6-6E60-463E-B116-DC58EC657497}" type="pres">
      <dgm:prSet presAssocID="{283F16D7-94B4-41C4-9864-794745244A0E}" presName="sibTrans" presStyleCnt="0"/>
      <dgm:spPr/>
    </dgm:pt>
    <dgm:pt modelId="{5982C7F9-58B7-4FA9-A5D3-336443358DBC}" type="pres">
      <dgm:prSet presAssocID="{F6197CEC-1DBB-4A11-95E6-6A9235E52662}" presName="composite" presStyleCnt="0"/>
      <dgm:spPr/>
    </dgm:pt>
    <dgm:pt modelId="{DF0EFED9-BF2A-4D13-8C00-5FB6C2F5EEEF}" type="pres">
      <dgm:prSet presAssocID="{F6197CEC-1DBB-4A11-95E6-6A9235E52662}" presName="rect1" presStyleLbl="trAlignAcc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248C40-E1E3-4AC7-BA1D-8CD72BF7691F}" type="pres">
      <dgm:prSet presAssocID="{F6197CEC-1DBB-4A11-95E6-6A9235E52662}" presName="rect2" presStyleLbl="fgImgPlace1" presStyleIdx="6" presStyleCnt="11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5000" r="-65000"/>
          </a:stretch>
        </a:blipFill>
      </dgm:spPr>
      <dgm:t>
        <a:bodyPr/>
        <a:lstStyle/>
        <a:p>
          <a:endParaRPr lang="ru-RU"/>
        </a:p>
      </dgm:t>
    </dgm:pt>
    <dgm:pt modelId="{4BDC8343-F054-481B-9AC5-0D6981B592F3}" type="pres">
      <dgm:prSet presAssocID="{DD210E63-917B-4284-80BA-5B33B4CD31D7}" presName="sibTrans" presStyleCnt="0"/>
      <dgm:spPr/>
    </dgm:pt>
    <dgm:pt modelId="{D5D598D7-24C6-4DC1-8038-00D2663E5543}" type="pres">
      <dgm:prSet presAssocID="{CD1A0091-8BC7-4428-83A8-5217AC25569F}" presName="composite" presStyleCnt="0"/>
      <dgm:spPr/>
    </dgm:pt>
    <dgm:pt modelId="{9454FF7E-A90B-41C8-A05A-440B1A15BAA9}" type="pres">
      <dgm:prSet presAssocID="{CD1A0091-8BC7-4428-83A8-5217AC25569F}" presName="rect1" presStyleLbl="trAlignAcc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3A176-6CE1-4759-8773-D255491F9C05}" type="pres">
      <dgm:prSet presAssocID="{CD1A0091-8BC7-4428-83A8-5217AC25569F}" presName="rect2" presStyleLbl="fgImgPlace1" presStyleIdx="7" presStyleCnt="11"/>
      <dgm:spPr>
        <a:blipFill dpi="0"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A820BD3-BB0A-426C-A3F0-81158668A964}" type="pres">
      <dgm:prSet presAssocID="{B86B6700-48C4-4782-AC7B-2EACE4048D28}" presName="sibTrans" presStyleCnt="0"/>
      <dgm:spPr/>
    </dgm:pt>
    <dgm:pt modelId="{ADF74C61-AF95-4EAE-8C75-BF8CAF75F4DE}" type="pres">
      <dgm:prSet presAssocID="{D788A559-1FA8-46DE-9198-70979DD5A496}" presName="composite" presStyleCnt="0"/>
      <dgm:spPr/>
      <dgm:t>
        <a:bodyPr/>
        <a:lstStyle/>
        <a:p>
          <a:endParaRPr lang="ru-RU"/>
        </a:p>
      </dgm:t>
    </dgm:pt>
    <dgm:pt modelId="{C2BEAB19-F717-473D-A897-C3197A495FE1}" type="pres">
      <dgm:prSet presAssocID="{D788A559-1FA8-46DE-9198-70979DD5A496}" presName="rect1" presStyleLbl="trAlignAcc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BE4A61-F764-43AC-AA5A-AE3FCB84576D}" type="pres">
      <dgm:prSet presAssocID="{D788A559-1FA8-46DE-9198-70979DD5A496}" presName="rect2" presStyleLbl="fgImgPlace1" presStyleIdx="8" presStyleCnt="11"/>
      <dgm:spPr>
        <a:blipFill dpi="0" rotWithShape="1"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979EE7C-1F1B-46A5-9526-4FE3AD934636}" type="pres">
      <dgm:prSet presAssocID="{FF02B9E9-CF59-429F-8017-B09AE8F604D6}" presName="sibTrans" presStyleCnt="0"/>
      <dgm:spPr/>
      <dgm:t>
        <a:bodyPr/>
        <a:lstStyle/>
        <a:p>
          <a:endParaRPr lang="ru-RU"/>
        </a:p>
      </dgm:t>
    </dgm:pt>
    <dgm:pt modelId="{AAB66ED3-21E1-4A82-BD28-5FCE0B8491AB}" type="pres">
      <dgm:prSet presAssocID="{539523AE-7FEB-4D4E-8A7B-7F9CED7D5653}" presName="composite" presStyleCnt="0"/>
      <dgm:spPr/>
    </dgm:pt>
    <dgm:pt modelId="{99BD78B8-EE0B-46F6-AE87-DBCC1084BD0F}" type="pres">
      <dgm:prSet presAssocID="{539523AE-7FEB-4D4E-8A7B-7F9CED7D5653}" presName="rect1" presStyleLbl="trAlignAcc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EB59CB-AFC7-4241-BB0F-F53FD5F8718C}" type="pres">
      <dgm:prSet presAssocID="{539523AE-7FEB-4D4E-8A7B-7F9CED7D5653}" presName="rect2" presStyleLbl="fgImgPlace1" presStyleIdx="9" presStyleCnt="11"/>
      <dgm:spPr>
        <a:blipFill dpi="0" rotWithShape="1"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B25C91E-02DB-451E-B8B1-867D1AEC3878}" type="pres">
      <dgm:prSet presAssocID="{A6CEE955-179A-4CC7-AD49-96618B1F9E89}" presName="sibTrans" presStyleCnt="0"/>
      <dgm:spPr/>
    </dgm:pt>
    <dgm:pt modelId="{B3B6250C-8F2A-4A45-9618-BDB05ED0EBAC}" type="pres">
      <dgm:prSet presAssocID="{30F02B49-8498-46DF-A9C0-462EBCD2A58F}" presName="composite" presStyleCnt="0"/>
      <dgm:spPr/>
      <dgm:t>
        <a:bodyPr/>
        <a:lstStyle/>
        <a:p>
          <a:endParaRPr lang="ru-RU"/>
        </a:p>
      </dgm:t>
    </dgm:pt>
    <dgm:pt modelId="{FECE1C5F-DCE4-4743-92D4-7479B4F9B6A5}" type="pres">
      <dgm:prSet presAssocID="{30F02B49-8498-46DF-A9C0-462EBCD2A58F}" presName="rect1" presStyleLbl="trAlignAcc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9FC393-B296-46CE-A2F3-3F494EABBEB5}" type="pres">
      <dgm:prSet presAssocID="{30F02B49-8498-46DF-A9C0-462EBCD2A58F}" presName="rect2" presStyleLbl="fgImgPlace1" presStyleIdx="10" presStyleCnt="11"/>
      <dgm:spPr>
        <a:blipFill dpi="0" rotWithShape="1"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1AC1AB30-2498-4398-91D1-6BF2F02951EB}" srcId="{C6B21CF3-2D58-4603-9972-66B789C195E0}" destId="{30F02B49-8498-46DF-A9C0-462EBCD2A58F}" srcOrd="10" destOrd="0" parTransId="{768A493D-56D0-46FE-9028-2967AE09DEEA}" sibTransId="{6331234A-972F-44A8-9F69-B3D5FB74F2AE}"/>
    <dgm:cxn modelId="{E8CB6529-5D1E-493A-8068-EA45873E6CB0}" type="presOf" srcId="{CD1A0091-8BC7-4428-83A8-5217AC25569F}" destId="{9454FF7E-A90B-41C8-A05A-440B1A15BAA9}" srcOrd="0" destOrd="0" presId="urn:microsoft.com/office/officeart/2008/layout/PictureStrips"/>
    <dgm:cxn modelId="{A4876DF3-1539-4B27-8B69-10FCB335E091}" type="presOf" srcId="{61A45DE6-7C56-4FA4-BA7B-23AD70548E34}" destId="{84A3847A-4C1F-4B02-B85C-2ED53C8385FB}" srcOrd="0" destOrd="0" presId="urn:microsoft.com/office/officeart/2008/layout/PictureStrips"/>
    <dgm:cxn modelId="{8164D929-6080-4DF3-A77E-2C47F6D2C727}" srcId="{C6B21CF3-2D58-4603-9972-66B789C195E0}" destId="{CD1A0091-8BC7-4428-83A8-5217AC25569F}" srcOrd="7" destOrd="0" parTransId="{29D1457D-BC4E-4B00-B277-1240AE9F0E02}" sibTransId="{B86B6700-48C4-4782-AC7B-2EACE4048D28}"/>
    <dgm:cxn modelId="{74EFEF3B-2A79-4D6D-9C84-7666E4381448}" srcId="{C6B21CF3-2D58-4603-9972-66B789C195E0}" destId="{51398CA6-9DB4-42C7-8BBB-13F574C31775}" srcOrd="5" destOrd="0" parTransId="{885CD1DF-5493-40CF-85BF-AC0835A81256}" sibTransId="{283F16D7-94B4-41C4-9864-794745244A0E}"/>
    <dgm:cxn modelId="{16F9BC93-F66B-4370-BA28-BDFE24E44EDD}" srcId="{C6B21CF3-2D58-4603-9972-66B789C195E0}" destId="{539523AE-7FEB-4D4E-8A7B-7F9CED7D5653}" srcOrd="9" destOrd="0" parTransId="{6563CFC3-28AB-4ABB-A71E-3B5A0F203C2D}" sibTransId="{A6CEE955-179A-4CC7-AD49-96618B1F9E89}"/>
    <dgm:cxn modelId="{1BCB0610-1E4A-4D03-B3AC-2AF0F061C24C}" type="presOf" srcId="{C6B21CF3-2D58-4603-9972-66B789C195E0}" destId="{6CDA74AC-923D-4EC7-89C7-99821F8CBAE9}" srcOrd="0" destOrd="0" presId="urn:microsoft.com/office/officeart/2008/layout/PictureStrips"/>
    <dgm:cxn modelId="{833F9311-EB71-405E-AED9-1CBCC2E23B96}" srcId="{C6B21CF3-2D58-4603-9972-66B789C195E0}" destId="{2854A7CB-26C7-4F8E-B1A0-9116A54E1B67}" srcOrd="4" destOrd="0" parTransId="{A46C5145-957D-4A43-A2BF-87892ECECAB6}" sibTransId="{C5ED1C55-B962-4E5D-B03C-734F37CF5C01}"/>
    <dgm:cxn modelId="{1EB7AB67-4A80-4559-AAE0-34FA013D80C1}" srcId="{C6B21CF3-2D58-4603-9972-66B789C195E0}" destId="{3374A659-80D3-4B0A-9C99-51D860A704E4}" srcOrd="1" destOrd="0" parTransId="{286E6AF9-8FE9-4AFD-AD95-A6DFBA5B0997}" sibTransId="{85937A7B-1B2B-4B78-82B4-CB0E28142864}"/>
    <dgm:cxn modelId="{D6307438-22BA-460B-9137-6E50B7A40426}" type="presOf" srcId="{30F02B49-8498-46DF-A9C0-462EBCD2A58F}" destId="{FECE1C5F-DCE4-4743-92D4-7479B4F9B6A5}" srcOrd="0" destOrd="0" presId="urn:microsoft.com/office/officeart/2008/layout/PictureStrips"/>
    <dgm:cxn modelId="{EF0254F0-5547-4299-8A8E-73527B0F6EA8}" srcId="{C6B21CF3-2D58-4603-9972-66B789C195E0}" destId="{F6197CEC-1DBB-4A11-95E6-6A9235E52662}" srcOrd="6" destOrd="0" parTransId="{30858F82-CB9A-47CA-806E-058CE869C175}" sibTransId="{DD210E63-917B-4284-80BA-5B33B4CD31D7}"/>
    <dgm:cxn modelId="{A5C4D47E-FF9A-456C-B3F7-D5C5A9CB8EF8}" srcId="{C6B21CF3-2D58-4603-9972-66B789C195E0}" destId="{08E36124-2479-4E3C-80FF-9EC5A3C91AFA}" srcOrd="0" destOrd="0" parTransId="{0AE4397E-F800-4351-8366-C9E90774A94C}" sibTransId="{A7A2266F-C062-4632-BD0B-1E1CE883D46B}"/>
    <dgm:cxn modelId="{B8465B12-7302-4A09-936E-B7615372B8EF}" srcId="{C6B21CF3-2D58-4603-9972-66B789C195E0}" destId="{28CAC6B5-A3E3-4934-BBB8-5376D22766B5}" srcOrd="2" destOrd="0" parTransId="{24778CF5-9F6C-4072-9960-0C282B9634FE}" sibTransId="{2EBBD64B-1664-471A-BA08-74A2A7DB15B6}"/>
    <dgm:cxn modelId="{06DE77A5-DF09-4D47-922A-C37D40861211}" srcId="{C6B21CF3-2D58-4603-9972-66B789C195E0}" destId="{61A45DE6-7C56-4FA4-BA7B-23AD70548E34}" srcOrd="3" destOrd="0" parTransId="{F487F11E-2A97-48F8-A512-0B144BF1FF98}" sibTransId="{C2837E1A-BE1A-47F0-AC3E-E7CF23516277}"/>
    <dgm:cxn modelId="{A806E191-7EB2-4979-9E2D-E31AC02E10F9}" type="presOf" srcId="{539523AE-7FEB-4D4E-8A7B-7F9CED7D5653}" destId="{99BD78B8-EE0B-46F6-AE87-DBCC1084BD0F}" srcOrd="0" destOrd="0" presId="urn:microsoft.com/office/officeart/2008/layout/PictureStrips"/>
    <dgm:cxn modelId="{35CD773D-2E2F-4E6A-8FDE-87177AD4EF69}" type="presOf" srcId="{D788A559-1FA8-46DE-9198-70979DD5A496}" destId="{C2BEAB19-F717-473D-A897-C3197A495FE1}" srcOrd="0" destOrd="0" presId="urn:microsoft.com/office/officeart/2008/layout/PictureStrips"/>
    <dgm:cxn modelId="{8C7EC392-752F-4122-93E4-20EBD55B4B2B}" type="presOf" srcId="{51398CA6-9DB4-42C7-8BBB-13F574C31775}" destId="{75FDEC7C-4E4E-4687-BFA5-816241A58E8A}" srcOrd="0" destOrd="0" presId="urn:microsoft.com/office/officeart/2008/layout/PictureStrips"/>
    <dgm:cxn modelId="{E6E3C3F4-5775-4AF4-AC86-08A9A0B3B3D9}" type="presOf" srcId="{3374A659-80D3-4B0A-9C99-51D860A704E4}" destId="{D081909D-42D4-4B2B-B00A-ABD533E942C6}" srcOrd="0" destOrd="0" presId="urn:microsoft.com/office/officeart/2008/layout/PictureStrips"/>
    <dgm:cxn modelId="{41295C66-738B-4C2F-83F9-C98C62126835}" type="presOf" srcId="{28CAC6B5-A3E3-4934-BBB8-5376D22766B5}" destId="{F94BD09B-1D59-4C4F-BB26-D5D33C7F0369}" srcOrd="0" destOrd="0" presId="urn:microsoft.com/office/officeart/2008/layout/PictureStrips"/>
    <dgm:cxn modelId="{7DC0D9D0-E7EB-4547-9751-272786C7D15E}" type="presOf" srcId="{08E36124-2479-4E3C-80FF-9EC5A3C91AFA}" destId="{4D8E9971-FC89-4BC6-9F27-A7235AAFC467}" srcOrd="0" destOrd="0" presId="urn:microsoft.com/office/officeart/2008/layout/PictureStrips"/>
    <dgm:cxn modelId="{79F8B8FC-7AD9-4B4D-A9EB-91A2FBBCBD9E}" type="presOf" srcId="{2854A7CB-26C7-4F8E-B1A0-9116A54E1B67}" destId="{90FD2CD1-27E3-4627-ADDB-F545DB69B9E9}" srcOrd="0" destOrd="0" presId="urn:microsoft.com/office/officeart/2008/layout/PictureStrips"/>
    <dgm:cxn modelId="{4FB8274D-457E-43BF-8675-286B1AD8CB28}" srcId="{C6B21CF3-2D58-4603-9972-66B789C195E0}" destId="{D788A559-1FA8-46DE-9198-70979DD5A496}" srcOrd="8" destOrd="0" parTransId="{E0A3E560-B672-4CE2-B4EE-5BC05775E248}" sibTransId="{FF02B9E9-CF59-429F-8017-B09AE8F604D6}"/>
    <dgm:cxn modelId="{94C31BBC-26C1-4B50-BF69-BFFF262A1E32}" type="presOf" srcId="{F6197CEC-1DBB-4A11-95E6-6A9235E52662}" destId="{DF0EFED9-BF2A-4D13-8C00-5FB6C2F5EEEF}" srcOrd="0" destOrd="0" presId="urn:microsoft.com/office/officeart/2008/layout/PictureStrips"/>
    <dgm:cxn modelId="{6190EE1A-F077-46E3-8EA7-1DC9553328F9}" type="presParOf" srcId="{6CDA74AC-923D-4EC7-89C7-99821F8CBAE9}" destId="{F46D5BB6-461C-44AD-825A-791504AD3DDE}" srcOrd="0" destOrd="0" presId="urn:microsoft.com/office/officeart/2008/layout/PictureStrips"/>
    <dgm:cxn modelId="{C5F324BB-68B2-49C5-AD71-6CF121D23462}" type="presParOf" srcId="{F46D5BB6-461C-44AD-825A-791504AD3DDE}" destId="{4D8E9971-FC89-4BC6-9F27-A7235AAFC467}" srcOrd="0" destOrd="0" presId="urn:microsoft.com/office/officeart/2008/layout/PictureStrips"/>
    <dgm:cxn modelId="{3F1B2B4B-2552-4E54-A1CB-96FF31CE89DD}" type="presParOf" srcId="{F46D5BB6-461C-44AD-825A-791504AD3DDE}" destId="{4D73232C-AA4E-49E1-8EDD-C4F58FE393AD}" srcOrd="1" destOrd="0" presId="urn:microsoft.com/office/officeart/2008/layout/PictureStrips"/>
    <dgm:cxn modelId="{13DCED3E-C9C0-4C76-BF83-1C500438B6C3}" type="presParOf" srcId="{6CDA74AC-923D-4EC7-89C7-99821F8CBAE9}" destId="{326526F9-FFA3-4209-AA8A-E0EAB9FA3944}" srcOrd="1" destOrd="0" presId="urn:microsoft.com/office/officeart/2008/layout/PictureStrips"/>
    <dgm:cxn modelId="{D2972CFB-E49B-4FD0-AA82-42363059E720}" type="presParOf" srcId="{6CDA74AC-923D-4EC7-89C7-99821F8CBAE9}" destId="{053382A6-9ADA-448D-82E9-FB530F2EC295}" srcOrd="2" destOrd="0" presId="urn:microsoft.com/office/officeart/2008/layout/PictureStrips"/>
    <dgm:cxn modelId="{E8B6A74B-58FF-494A-B967-BBB415AC665A}" type="presParOf" srcId="{053382A6-9ADA-448D-82E9-FB530F2EC295}" destId="{D081909D-42D4-4B2B-B00A-ABD533E942C6}" srcOrd="0" destOrd="0" presId="urn:microsoft.com/office/officeart/2008/layout/PictureStrips"/>
    <dgm:cxn modelId="{E18A0064-FB6D-426D-89F1-321E5E20D342}" type="presParOf" srcId="{053382A6-9ADA-448D-82E9-FB530F2EC295}" destId="{8E93C5E1-714C-4DB4-9876-AACF6D0BC0CB}" srcOrd="1" destOrd="0" presId="urn:microsoft.com/office/officeart/2008/layout/PictureStrips"/>
    <dgm:cxn modelId="{FCF3FE9F-4A05-47B5-8401-650960D1F853}" type="presParOf" srcId="{6CDA74AC-923D-4EC7-89C7-99821F8CBAE9}" destId="{7841EDF6-E329-4D50-8549-8173FA13AE3D}" srcOrd="3" destOrd="0" presId="urn:microsoft.com/office/officeart/2008/layout/PictureStrips"/>
    <dgm:cxn modelId="{58B246AC-070F-42B0-8EC6-2B5A776A104D}" type="presParOf" srcId="{6CDA74AC-923D-4EC7-89C7-99821F8CBAE9}" destId="{25115314-C881-40AD-9DD6-C21A6B92A3A0}" srcOrd="4" destOrd="0" presId="urn:microsoft.com/office/officeart/2008/layout/PictureStrips"/>
    <dgm:cxn modelId="{30095C61-856C-49E4-A367-DC787B4B67ED}" type="presParOf" srcId="{25115314-C881-40AD-9DD6-C21A6B92A3A0}" destId="{F94BD09B-1D59-4C4F-BB26-D5D33C7F0369}" srcOrd="0" destOrd="0" presId="urn:microsoft.com/office/officeart/2008/layout/PictureStrips"/>
    <dgm:cxn modelId="{9BCF34CB-4267-4AE7-9FD8-529AFD7A3B4C}" type="presParOf" srcId="{25115314-C881-40AD-9DD6-C21A6B92A3A0}" destId="{8630D8E5-B621-48B7-802E-314BC639F46B}" srcOrd="1" destOrd="0" presId="urn:microsoft.com/office/officeart/2008/layout/PictureStrips"/>
    <dgm:cxn modelId="{C84C6139-4C8E-408A-8062-FFA4CDCCF237}" type="presParOf" srcId="{6CDA74AC-923D-4EC7-89C7-99821F8CBAE9}" destId="{7AD3E8AE-BE74-4858-B9F2-0A7F8FEDBD84}" srcOrd="5" destOrd="0" presId="urn:microsoft.com/office/officeart/2008/layout/PictureStrips"/>
    <dgm:cxn modelId="{2F7EEE41-5E03-4F7E-A8D6-74B497DDDE26}" type="presParOf" srcId="{6CDA74AC-923D-4EC7-89C7-99821F8CBAE9}" destId="{2568780A-2EBD-450D-B913-2AF786281F42}" srcOrd="6" destOrd="0" presId="urn:microsoft.com/office/officeart/2008/layout/PictureStrips"/>
    <dgm:cxn modelId="{A6E05E12-F280-4F0A-A8B0-6A2471127793}" type="presParOf" srcId="{2568780A-2EBD-450D-B913-2AF786281F42}" destId="{84A3847A-4C1F-4B02-B85C-2ED53C8385FB}" srcOrd="0" destOrd="0" presId="urn:microsoft.com/office/officeart/2008/layout/PictureStrips"/>
    <dgm:cxn modelId="{A40F4917-E93F-4227-8E56-459FD085F0FC}" type="presParOf" srcId="{2568780A-2EBD-450D-B913-2AF786281F42}" destId="{95AD01D6-0FF3-4877-9744-AAEFAB9A2037}" srcOrd="1" destOrd="0" presId="urn:microsoft.com/office/officeart/2008/layout/PictureStrips"/>
    <dgm:cxn modelId="{3D9BF6B4-50B9-4EBC-B705-DB15C0F038C5}" type="presParOf" srcId="{6CDA74AC-923D-4EC7-89C7-99821F8CBAE9}" destId="{37008783-F66D-47D0-BF36-8F264A1361A7}" srcOrd="7" destOrd="0" presId="urn:microsoft.com/office/officeart/2008/layout/PictureStrips"/>
    <dgm:cxn modelId="{082E2449-8E65-4392-8195-EE1665354E6E}" type="presParOf" srcId="{6CDA74AC-923D-4EC7-89C7-99821F8CBAE9}" destId="{AF1AAF7A-938B-48B3-877F-9A1AB4373E77}" srcOrd="8" destOrd="0" presId="urn:microsoft.com/office/officeart/2008/layout/PictureStrips"/>
    <dgm:cxn modelId="{358DE3BF-816F-426E-BDC6-F7235C9B590E}" type="presParOf" srcId="{AF1AAF7A-938B-48B3-877F-9A1AB4373E77}" destId="{90FD2CD1-27E3-4627-ADDB-F545DB69B9E9}" srcOrd="0" destOrd="0" presId="urn:microsoft.com/office/officeart/2008/layout/PictureStrips"/>
    <dgm:cxn modelId="{2B25CF38-7216-4459-8486-D3CEC55290E8}" type="presParOf" srcId="{AF1AAF7A-938B-48B3-877F-9A1AB4373E77}" destId="{2B410B99-FC7C-4B46-A670-DB1F5378F410}" srcOrd="1" destOrd="0" presId="urn:microsoft.com/office/officeart/2008/layout/PictureStrips"/>
    <dgm:cxn modelId="{AF248EF5-B19E-404E-B56D-EFB1BCCFDC02}" type="presParOf" srcId="{6CDA74AC-923D-4EC7-89C7-99821F8CBAE9}" destId="{27E7FABC-AF7B-4241-BEF8-87D020D6E1D9}" srcOrd="9" destOrd="0" presId="urn:microsoft.com/office/officeart/2008/layout/PictureStrips"/>
    <dgm:cxn modelId="{EB562457-2155-43DA-B68B-CDE0ECBA3761}" type="presParOf" srcId="{6CDA74AC-923D-4EC7-89C7-99821F8CBAE9}" destId="{DB6BEF79-336B-4396-9A51-94B55D4C5D0E}" srcOrd="10" destOrd="0" presId="urn:microsoft.com/office/officeart/2008/layout/PictureStrips"/>
    <dgm:cxn modelId="{88086F30-E0E5-445B-AEC4-09673A9C4599}" type="presParOf" srcId="{DB6BEF79-336B-4396-9A51-94B55D4C5D0E}" destId="{75FDEC7C-4E4E-4687-BFA5-816241A58E8A}" srcOrd="0" destOrd="0" presId="urn:microsoft.com/office/officeart/2008/layout/PictureStrips"/>
    <dgm:cxn modelId="{9CC3446F-96C7-4901-8947-56C62AF83537}" type="presParOf" srcId="{DB6BEF79-336B-4396-9A51-94B55D4C5D0E}" destId="{FD01CC03-D475-422D-A2AD-887D46A7A3A5}" srcOrd="1" destOrd="0" presId="urn:microsoft.com/office/officeart/2008/layout/PictureStrips"/>
    <dgm:cxn modelId="{E62C6CAF-46E4-4B3C-A183-E48B82CCE3A7}" type="presParOf" srcId="{6CDA74AC-923D-4EC7-89C7-99821F8CBAE9}" destId="{F74929E6-6E60-463E-B116-DC58EC657497}" srcOrd="11" destOrd="0" presId="urn:microsoft.com/office/officeart/2008/layout/PictureStrips"/>
    <dgm:cxn modelId="{57125A9E-93AE-45A6-9D72-1653A2D2C911}" type="presParOf" srcId="{6CDA74AC-923D-4EC7-89C7-99821F8CBAE9}" destId="{5982C7F9-58B7-4FA9-A5D3-336443358DBC}" srcOrd="12" destOrd="0" presId="urn:microsoft.com/office/officeart/2008/layout/PictureStrips"/>
    <dgm:cxn modelId="{D292A8DB-A304-4628-A300-3FEBD48E408B}" type="presParOf" srcId="{5982C7F9-58B7-4FA9-A5D3-336443358DBC}" destId="{DF0EFED9-BF2A-4D13-8C00-5FB6C2F5EEEF}" srcOrd="0" destOrd="0" presId="urn:microsoft.com/office/officeart/2008/layout/PictureStrips"/>
    <dgm:cxn modelId="{FB9B79F4-1FD8-4A28-9EF1-0D3AC6D65C6D}" type="presParOf" srcId="{5982C7F9-58B7-4FA9-A5D3-336443358DBC}" destId="{B5248C40-E1E3-4AC7-BA1D-8CD72BF7691F}" srcOrd="1" destOrd="0" presId="urn:microsoft.com/office/officeart/2008/layout/PictureStrips"/>
    <dgm:cxn modelId="{4D77C099-A3DC-44DF-885C-6A7040871AD8}" type="presParOf" srcId="{6CDA74AC-923D-4EC7-89C7-99821F8CBAE9}" destId="{4BDC8343-F054-481B-9AC5-0D6981B592F3}" srcOrd="13" destOrd="0" presId="urn:microsoft.com/office/officeart/2008/layout/PictureStrips"/>
    <dgm:cxn modelId="{EE5F3E03-B1C7-41F2-A1D4-2B044057F9AD}" type="presParOf" srcId="{6CDA74AC-923D-4EC7-89C7-99821F8CBAE9}" destId="{D5D598D7-24C6-4DC1-8038-00D2663E5543}" srcOrd="14" destOrd="0" presId="urn:microsoft.com/office/officeart/2008/layout/PictureStrips"/>
    <dgm:cxn modelId="{37191E7B-13B0-4E27-87F0-DBBEB7689522}" type="presParOf" srcId="{D5D598D7-24C6-4DC1-8038-00D2663E5543}" destId="{9454FF7E-A90B-41C8-A05A-440B1A15BAA9}" srcOrd="0" destOrd="0" presId="urn:microsoft.com/office/officeart/2008/layout/PictureStrips"/>
    <dgm:cxn modelId="{041E9DAB-2C0A-46BD-87F4-52E9A5CB7377}" type="presParOf" srcId="{D5D598D7-24C6-4DC1-8038-00D2663E5543}" destId="{4533A176-6CE1-4759-8773-D255491F9C05}" srcOrd="1" destOrd="0" presId="urn:microsoft.com/office/officeart/2008/layout/PictureStrips"/>
    <dgm:cxn modelId="{9FEF8957-3939-4BF4-9B26-154051702C1D}" type="presParOf" srcId="{6CDA74AC-923D-4EC7-89C7-99821F8CBAE9}" destId="{CA820BD3-BB0A-426C-A3F0-81158668A964}" srcOrd="15" destOrd="0" presId="urn:microsoft.com/office/officeart/2008/layout/PictureStrips"/>
    <dgm:cxn modelId="{F63FF65D-BC19-4D34-83D6-144B93A3DB4D}" type="presParOf" srcId="{6CDA74AC-923D-4EC7-89C7-99821F8CBAE9}" destId="{ADF74C61-AF95-4EAE-8C75-BF8CAF75F4DE}" srcOrd="16" destOrd="0" presId="urn:microsoft.com/office/officeart/2008/layout/PictureStrips"/>
    <dgm:cxn modelId="{A19814FD-6BF9-4C77-8A13-08BAE8EAE942}" type="presParOf" srcId="{ADF74C61-AF95-4EAE-8C75-BF8CAF75F4DE}" destId="{C2BEAB19-F717-473D-A897-C3197A495FE1}" srcOrd="0" destOrd="0" presId="urn:microsoft.com/office/officeart/2008/layout/PictureStrips"/>
    <dgm:cxn modelId="{AEFF8CC0-A731-4DA8-A548-544284488EBD}" type="presParOf" srcId="{ADF74C61-AF95-4EAE-8C75-BF8CAF75F4DE}" destId="{F4BE4A61-F764-43AC-AA5A-AE3FCB84576D}" srcOrd="1" destOrd="0" presId="urn:microsoft.com/office/officeart/2008/layout/PictureStrips"/>
    <dgm:cxn modelId="{A5D3C458-BE49-46AF-9E24-85262F3BD14D}" type="presParOf" srcId="{6CDA74AC-923D-4EC7-89C7-99821F8CBAE9}" destId="{7979EE7C-1F1B-46A5-9526-4FE3AD934636}" srcOrd="17" destOrd="0" presId="urn:microsoft.com/office/officeart/2008/layout/PictureStrips"/>
    <dgm:cxn modelId="{7D76C93A-0998-47F7-8561-D0072CD7E79D}" type="presParOf" srcId="{6CDA74AC-923D-4EC7-89C7-99821F8CBAE9}" destId="{AAB66ED3-21E1-4A82-BD28-5FCE0B8491AB}" srcOrd="18" destOrd="0" presId="urn:microsoft.com/office/officeart/2008/layout/PictureStrips"/>
    <dgm:cxn modelId="{B6F54BE3-CD55-4B98-AC6E-8DB8494E997C}" type="presParOf" srcId="{AAB66ED3-21E1-4A82-BD28-5FCE0B8491AB}" destId="{99BD78B8-EE0B-46F6-AE87-DBCC1084BD0F}" srcOrd="0" destOrd="0" presId="urn:microsoft.com/office/officeart/2008/layout/PictureStrips"/>
    <dgm:cxn modelId="{A1E4F29B-393F-4A48-9755-BAB5C46D55BC}" type="presParOf" srcId="{AAB66ED3-21E1-4A82-BD28-5FCE0B8491AB}" destId="{83EB59CB-AFC7-4241-BB0F-F53FD5F8718C}" srcOrd="1" destOrd="0" presId="urn:microsoft.com/office/officeart/2008/layout/PictureStrips"/>
    <dgm:cxn modelId="{8E7ACA02-0109-4B16-B363-C227EEA82B27}" type="presParOf" srcId="{6CDA74AC-923D-4EC7-89C7-99821F8CBAE9}" destId="{CB25C91E-02DB-451E-B8B1-867D1AEC3878}" srcOrd="19" destOrd="0" presId="urn:microsoft.com/office/officeart/2008/layout/PictureStrips"/>
    <dgm:cxn modelId="{FC16193C-D3E8-48A2-8BB5-4F5A9012DE9E}" type="presParOf" srcId="{6CDA74AC-923D-4EC7-89C7-99821F8CBAE9}" destId="{B3B6250C-8F2A-4A45-9618-BDB05ED0EBAC}" srcOrd="20" destOrd="0" presId="urn:microsoft.com/office/officeart/2008/layout/PictureStrips"/>
    <dgm:cxn modelId="{98C1AA19-8F94-4A01-9B91-9ED4633F2E08}" type="presParOf" srcId="{B3B6250C-8F2A-4A45-9618-BDB05ED0EBAC}" destId="{FECE1C5F-DCE4-4743-92D4-7479B4F9B6A5}" srcOrd="0" destOrd="0" presId="urn:microsoft.com/office/officeart/2008/layout/PictureStrips"/>
    <dgm:cxn modelId="{44D99209-EFCF-4F78-995C-693FE3FFDDB5}" type="presParOf" srcId="{B3B6250C-8F2A-4A45-9618-BDB05ED0EBAC}" destId="{6A9FC393-B296-46CE-A2F3-3F494EABBEB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6B27C17-815F-4621-BBC4-759C65D0D908}" type="doc">
      <dgm:prSet loTypeId="urn:microsoft.com/office/officeart/2005/8/layout/process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33AB121-0293-49E5-AB49-FE2D7D1D8622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4">
                  <a:lumMod val="75000"/>
                </a:schemeClr>
              </a:solidFill>
            </a:rPr>
            <a:t>ФИЗИЧЕСКАЯ КУЛЬТУРА И СПОРТ</a:t>
          </a:r>
          <a:endParaRPr lang="ru-RU" sz="1400" b="1" dirty="0">
            <a:solidFill>
              <a:schemeClr val="accent4">
                <a:lumMod val="75000"/>
              </a:schemeClr>
            </a:solidFill>
          </a:endParaRPr>
        </a:p>
      </dgm:t>
    </dgm:pt>
    <dgm:pt modelId="{5CE58182-15BB-4275-A751-81B818F7727F}" type="parTrans" cxnId="{6C08A9EF-3D38-4A08-8C18-EEA5C82F57C3}">
      <dgm:prSet/>
      <dgm:spPr/>
      <dgm:t>
        <a:bodyPr/>
        <a:lstStyle/>
        <a:p>
          <a:endParaRPr lang="ru-RU"/>
        </a:p>
      </dgm:t>
    </dgm:pt>
    <dgm:pt modelId="{D5C6A45E-A53F-4100-983A-9D51F6F6D66B}" type="sibTrans" cxnId="{6C08A9EF-3D38-4A08-8C18-EEA5C82F57C3}">
      <dgm:prSet/>
      <dgm:spPr/>
      <dgm:t>
        <a:bodyPr/>
        <a:lstStyle/>
        <a:p>
          <a:endParaRPr lang="ru-RU"/>
        </a:p>
      </dgm:t>
    </dgm:pt>
    <dgm:pt modelId="{47DA5961-A30B-4107-81C2-AC22DD64697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993300"/>
              </a:solidFill>
            </a:rPr>
            <a:t>845,5</a:t>
          </a:r>
          <a:endParaRPr lang="ru-RU" sz="1400" b="1" dirty="0">
            <a:solidFill>
              <a:srgbClr val="993300"/>
            </a:solidFill>
          </a:endParaRPr>
        </a:p>
      </dgm:t>
    </dgm:pt>
    <dgm:pt modelId="{32A35DFA-F2BA-4771-95FE-4868B5C9AC3D}" type="parTrans" cxnId="{4F5029B7-1856-4CB4-9973-76513BD809BF}">
      <dgm:prSet/>
      <dgm:spPr/>
      <dgm:t>
        <a:bodyPr/>
        <a:lstStyle/>
        <a:p>
          <a:endParaRPr lang="ru-RU"/>
        </a:p>
      </dgm:t>
    </dgm:pt>
    <dgm:pt modelId="{B516DC69-C110-47F5-9431-F5A263620E0D}" type="sibTrans" cxnId="{4F5029B7-1856-4CB4-9973-76513BD809BF}">
      <dgm:prSet/>
      <dgm:spPr/>
      <dgm:t>
        <a:bodyPr/>
        <a:lstStyle/>
        <a:p>
          <a:endParaRPr lang="ru-RU"/>
        </a:p>
      </dgm:t>
    </dgm:pt>
    <dgm:pt modelId="{F24DFB54-CB44-4BAA-8794-6FA21D4AAE4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993300"/>
              </a:solidFill>
            </a:rPr>
            <a:t>553,1</a:t>
          </a:r>
          <a:endParaRPr lang="ru-RU" sz="1400" b="1" dirty="0">
            <a:solidFill>
              <a:srgbClr val="993300"/>
            </a:solidFill>
          </a:endParaRPr>
        </a:p>
      </dgm:t>
    </dgm:pt>
    <dgm:pt modelId="{465D598D-F671-41A2-A96F-889810BC2E3D}" type="parTrans" cxnId="{171B0608-89DF-418C-8EE4-257F1397CE58}">
      <dgm:prSet/>
      <dgm:spPr/>
      <dgm:t>
        <a:bodyPr/>
        <a:lstStyle/>
        <a:p>
          <a:endParaRPr lang="ru-RU"/>
        </a:p>
      </dgm:t>
    </dgm:pt>
    <dgm:pt modelId="{B86BE429-4CDC-4FFE-8021-868F1743F186}" type="sibTrans" cxnId="{171B0608-89DF-418C-8EE4-257F1397CE58}">
      <dgm:prSet/>
      <dgm:spPr/>
      <dgm:t>
        <a:bodyPr/>
        <a:lstStyle/>
        <a:p>
          <a:endParaRPr lang="ru-RU"/>
        </a:p>
      </dgm:t>
    </dgm:pt>
    <dgm:pt modelId="{2152AB17-5D98-4FF8-98FD-18BA0E8F816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993300"/>
              </a:solidFill>
            </a:rPr>
            <a:t>155,0</a:t>
          </a:r>
          <a:endParaRPr lang="ru-RU" sz="1400" b="1" dirty="0">
            <a:solidFill>
              <a:srgbClr val="993300"/>
            </a:solidFill>
          </a:endParaRPr>
        </a:p>
      </dgm:t>
    </dgm:pt>
    <dgm:pt modelId="{D3C78667-FD6E-4D53-9242-0D259CBFCAE4}" type="parTrans" cxnId="{A6C929B2-94E6-4031-8728-B81CEC0D20C8}">
      <dgm:prSet/>
      <dgm:spPr/>
      <dgm:t>
        <a:bodyPr/>
        <a:lstStyle/>
        <a:p>
          <a:endParaRPr lang="ru-RU"/>
        </a:p>
      </dgm:t>
    </dgm:pt>
    <dgm:pt modelId="{0F50E182-3913-406A-A4EF-1203D086FC06}" type="sibTrans" cxnId="{A6C929B2-94E6-4031-8728-B81CEC0D20C8}">
      <dgm:prSet/>
      <dgm:spPr/>
      <dgm:t>
        <a:bodyPr/>
        <a:lstStyle/>
        <a:p>
          <a:endParaRPr lang="ru-RU"/>
        </a:p>
      </dgm:t>
    </dgm:pt>
    <dgm:pt modelId="{4E94A010-26DA-410C-9A97-5493AB6F12E9}" type="pres">
      <dgm:prSet presAssocID="{96B27C17-815F-4621-BBC4-759C65D0D9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5CEF72-3694-4298-8432-AE442DF205EA}" type="pres">
      <dgm:prSet presAssocID="{C33AB121-0293-49E5-AB49-FE2D7D1D8622}" presName="node" presStyleLbl="node1" presStyleIdx="0" presStyleCnt="4" custScaleX="505052" custScaleY="98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C820D-2C4A-4633-BEB5-0A63D4B02790}" type="pres">
      <dgm:prSet presAssocID="{D5C6A45E-A53F-4100-983A-9D51F6F6D66B}" presName="sibTrans" presStyleLbl="sibTrans2D1" presStyleIdx="0" presStyleCnt="3"/>
      <dgm:spPr/>
      <dgm:t>
        <a:bodyPr/>
        <a:lstStyle/>
        <a:p>
          <a:endParaRPr lang="ru-RU"/>
        </a:p>
      </dgm:t>
    </dgm:pt>
    <dgm:pt modelId="{1FF12AE3-77A2-4F0C-A353-8FA86D52C7DC}" type="pres">
      <dgm:prSet presAssocID="{D5C6A45E-A53F-4100-983A-9D51F6F6D66B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E71B42F7-A24A-476C-8F71-F43D72906C9D}" type="pres">
      <dgm:prSet presAssocID="{47DA5961-A30B-4107-81C2-AC22DD64697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51253-6856-40FE-80F5-A4D40BFC3E84}" type="pres">
      <dgm:prSet presAssocID="{B516DC69-C110-47F5-9431-F5A263620E0D}" presName="sibTrans" presStyleLbl="sibTrans2D1" presStyleIdx="1" presStyleCnt="3"/>
      <dgm:spPr/>
      <dgm:t>
        <a:bodyPr/>
        <a:lstStyle/>
        <a:p>
          <a:endParaRPr lang="ru-RU"/>
        </a:p>
      </dgm:t>
    </dgm:pt>
    <dgm:pt modelId="{9FE8D476-9AD3-4F3B-AFAA-A3FC2D872D7F}" type="pres">
      <dgm:prSet presAssocID="{B516DC69-C110-47F5-9431-F5A263620E0D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ACA0787-865E-4C25-9A68-661D4A853F78}" type="pres">
      <dgm:prSet presAssocID="{F24DFB54-CB44-4BAA-8794-6FA21D4AAE4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9ED12-E084-4DC4-98CF-37607064BB5A}" type="pres">
      <dgm:prSet presAssocID="{B86BE429-4CDC-4FFE-8021-868F1743F186}" presName="sibTrans" presStyleLbl="sibTrans2D1" presStyleIdx="2" presStyleCnt="3"/>
      <dgm:spPr/>
      <dgm:t>
        <a:bodyPr/>
        <a:lstStyle/>
        <a:p>
          <a:endParaRPr lang="ru-RU"/>
        </a:p>
      </dgm:t>
    </dgm:pt>
    <dgm:pt modelId="{230D179E-8146-4374-874B-7C32B3343DF2}" type="pres">
      <dgm:prSet presAssocID="{B86BE429-4CDC-4FFE-8021-868F1743F186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87BF698E-336F-4373-A7EF-4D1F50701774}" type="pres">
      <dgm:prSet presAssocID="{2152AB17-5D98-4FF8-98FD-18BA0E8F816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C929B2-94E6-4031-8728-B81CEC0D20C8}" srcId="{96B27C17-815F-4621-BBC4-759C65D0D908}" destId="{2152AB17-5D98-4FF8-98FD-18BA0E8F8161}" srcOrd="3" destOrd="0" parTransId="{D3C78667-FD6E-4D53-9242-0D259CBFCAE4}" sibTransId="{0F50E182-3913-406A-A4EF-1203D086FC06}"/>
    <dgm:cxn modelId="{4F5029B7-1856-4CB4-9973-76513BD809BF}" srcId="{96B27C17-815F-4621-BBC4-759C65D0D908}" destId="{47DA5961-A30B-4107-81C2-AC22DD646975}" srcOrd="1" destOrd="0" parTransId="{32A35DFA-F2BA-4771-95FE-4868B5C9AC3D}" sibTransId="{B516DC69-C110-47F5-9431-F5A263620E0D}"/>
    <dgm:cxn modelId="{171B0608-89DF-418C-8EE4-257F1397CE58}" srcId="{96B27C17-815F-4621-BBC4-759C65D0D908}" destId="{F24DFB54-CB44-4BAA-8794-6FA21D4AAE41}" srcOrd="2" destOrd="0" parTransId="{465D598D-F671-41A2-A96F-889810BC2E3D}" sibTransId="{B86BE429-4CDC-4FFE-8021-868F1743F186}"/>
    <dgm:cxn modelId="{3D0D7853-A07F-447E-892D-0902DC540BF9}" type="presOf" srcId="{F24DFB54-CB44-4BAA-8794-6FA21D4AAE41}" destId="{BACA0787-865E-4C25-9A68-661D4A853F78}" srcOrd="0" destOrd="0" presId="urn:microsoft.com/office/officeart/2005/8/layout/process1"/>
    <dgm:cxn modelId="{53F425CB-D3CF-4DA5-AD1E-B38B28FE6DBF}" type="presOf" srcId="{B516DC69-C110-47F5-9431-F5A263620E0D}" destId="{5C551253-6856-40FE-80F5-A4D40BFC3E84}" srcOrd="0" destOrd="0" presId="urn:microsoft.com/office/officeart/2005/8/layout/process1"/>
    <dgm:cxn modelId="{6C08A9EF-3D38-4A08-8C18-EEA5C82F57C3}" srcId="{96B27C17-815F-4621-BBC4-759C65D0D908}" destId="{C33AB121-0293-49E5-AB49-FE2D7D1D8622}" srcOrd="0" destOrd="0" parTransId="{5CE58182-15BB-4275-A751-81B818F7727F}" sibTransId="{D5C6A45E-A53F-4100-983A-9D51F6F6D66B}"/>
    <dgm:cxn modelId="{9BAF38C4-BE42-444F-BA0D-861A42BB8D4F}" type="presOf" srcId="{D5C6A45E-A53F-4100-983A-9D51F6F6D66B}" destId="{8A7C820D-2C4A-4633-BEB5-0A63D4B02790}" srcOrd="0" destOrd="0" presId="urn:microsoft.com/office/officeart/2005/8/layout/process1"/>
    <dgm:cxn modelId="{ED2D2A63-68D4-4993-B232-773F8F5C20C9}" type="presOf" srcId="{C33AB121-0293-49E5-AB49-FE2D7D1D8622}" destId="{2C5CEF72-3694-4298-8432-AE442DF205EA}" srcOrd="0" destOrd="0" presId="urn:microsoft.com/office/officeart/2005/8/layout/process1"/>
    <dgm:cxn modelId="{9256FE14-DEFA-41B2-83FB-A32A845D3F95}" type="presOf" srcId="{D5C6A45E-A53F-4100-983A-9D51F6F6D66B}" destId="{1FF12AE3-77A2-4F0C-A353-8FA86D52C7DC}" srcOrd="1" destOrd="0" presId="urn:microsoft.com/office/officeart/2005/8/layout/process1"/>
    <dgm:cxn modelId="{DEE5AF75-2CE4-42F1-93E6-6BE85FD5A1E4}" type="presOf" srcId="{B516DC69-C110-47F5-9431-F5A263620E0D}" destId="{9FE8D476-9AD3-4F3B-AFAA-A3FC2D872D7F}" srcOrd="1" destOrd="0" presId="urn:microsoft.com/office/officeart/2005/8/layout/process1"/>
    <dgm:cxn modelId="{EB79C8BD-CFE0-494F-9262-A6C8A431A442}" type="presOf" srcId="{B86BE429-4CDC-4FFE-8021-868F1743F186}" destId="{230D179E-8146-4374-874B-7C32B3343DF2}" srcOrd="1" destOrd="0" presId="urn:microsoft.com/office/officeart/2005/8/layout/process1"/>
    <dgm:cxn modelId="{691287A5-C222-4D17-B9B4-BD6CD6B3D61E}" type="presOf" srcId="{2152AB17-5D98-4FF8-98FD-18BA0E8F8161}" destId="{87BF698E-336F-4373-A7EF-4D1F50701774}" srcOrd="0" destOrd="0" presId="urn:microsoft.com/office/officeart/2005/8/layout/process1"/>
    <dgm:cxn modelId="{3902BC50-026C-4CFC-A179-29CE9E23D9B8}" type="presOf" srcId="{47DA5961-A30B-4107-81C2-AC22DD646975}" destId="{E71B42F7-A24A-476C-8F71-F43D72906C9D}" srcOrd="0" destOrd="0" presId="urn:microsoft.com/office/officeart/2005/8/layout/process1"/>
    <dgm:cxn modelId="{38E722E5-5185-41F4-80CE-56C41621B6B2}" type="presOf" srcId="{B86BE429-4CDC-4FFE-8021-868F1743F186}" destId="{CB19ED12-E084-4DC4-98CF-37607064BB5A}" srcOrd="0" destOrd="0" presId="urn:microsoft.com/office/officeart/2005/8/layout/process1"/>
    <dgm:cxn modelId="{6F6450FF-C112-4793-A606-FBD38DF84BB6}" type="presOf" srcId="{96B27C17-815F-4621-BBC4-759C65D0D908}" destId="{4E94A010-26DA-410C-9A97-5493AB6F12E9}" srcOrd="0" destOrd="0" presId="urn:microsoft.com/office/officeart/2005/8/layout/process1"/>
    <dgm:cxn modelId="{8B7ED247-5CFD-4C05-B618-097766935A59}" type="presParOf" srcId="{4E94A010-26DA-410C-9A97-5493AB6F12E9}" destId="{2C5CEF72-3694-4298-8432-AE442DF205EA}" srcOrd="0" destOrd="0" presId="urn:microsoft.com/office/officeart/2005/8/layout/process1"/>
    <dgm:cxn modelId="{35A9E151-4CFC-4CC2-A8AB-0A62B780EF3B}" type="presParOf" srcId="{4E94A010-26DA-410C-9A97-5493AB6F12E9}" destId="{8A7C820D-2C4A-4633-BEB5-0A63D4B02790}" srcOrd="1" destOrd="0" presId="urn:microsoft.com/office/officeart/2005/8/layout/process1"/>
    <dgm:cxn modelId="{8FF0B40D-BA7A-4BC8-A267-E717A0DFB038}" type="presParOf" srcId="{8A7C820D-2C4A-4633-BEB5-0A63D4B02790}" destId="{1FF12AE3-77A2-4F0C-A353-8FA86D52C7DC}" srcOrd="0" destOrd="0" presId="urn:microsoft.com/office/officeart/2005/8/layout/process1"/>
    <dgm:cxn modelId="{CDEF68AE-A18A-4EE0-BCD7-A85C6ECC002A}" type="presParOf" srcId="{4E94A010-26DA-410C-9A97-5493AB6F12E9}" destId="{E71B42F7-A24A-476C-8F71-F43D72906C9D}" srcOrd="2" destOrd="0" presId="urn:microsoft.com/office/officeart/2005/8/layout/process1"/>
    <dgm:cxn modelId="{9F8BE3D9-86DB-45D9-9671-3264439AD0A3}" type="presParOf" srcId="{4E94A010-26DA-410C-9A97-5493AB6F12E9}" destId="{5C551253-6856-40FE-80F5-A4D40BFC3E84}" srcOrd="3" destOrd="0" presId="urn:microsoft.com/office/officeart/2005/8/layout/process1"/>
    <dgm:cxn modelId="{7A46C9BF-5838-4989-B87D-3133D64F8F78}" type="presParOf" srcId="{5C551253-6856-40FE-80F5-A4D40BFC3E84}" destId="{9FE8D476-9AD3-4F3B-AFAA-A3FC2D872D7F}" srcOrd="0" destOrd="0" presId="urn:microsoft.com/office/officeart/2005/8/layout/process1"/>
    <dgm:cxn modelId="{E57A3A56-3B05-4DA2-9AFC-4032FA5B377A}" type="presParOf" srcId="{4E94A010-26DA-410C-9A97-5493AB6F12E9}" destId="{BACA0787-865E-4C25-9A68-661D4A853F78}" srcOrd="4" destOrd="0" presId="urn:microsoft.com/office/officeart/2005/8/layout/process1"/>
    <dgm:cxn modelId="{DAD5C36B-6A46-4952-81BB-C0849C353DB5}" type="presParOf" srcId="{4E94A010-26DA-410C-9A97-5493AB6F12E9}" destId="{CB19ED12-E084-4DC4-98CF-37607064BB5A}" srcOrd="5" destOrd="0" presId="urn:microsoft.com/office/officeart/2005/8/layout/process1"/>
    <dgm:cxn modelId="{4F953D4C-5528-49F0-8465-22744086C7E0}" type="presParOf" srcId="{CB19ED12-E084-4DC4-98CF-37607064BB5A}" destId="{230D179E-8146-4374-874B-7C32B3343DF2}" srcOrd="0" destOrd="0" presId="urn:microsoft.com/office/officeart/2005/8/layout/process1"/>
    <dgm:cxn modelId="{93FD60DB-9708-472E-9E02-F263176F1DF5}" type="presParOf" srcId="{4E94A010-26DA-410C-9A97-5493AB6F12E9}" destId="{87BF698E-336F-4373-A7EF-4D1F5070177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6B27C17-815F-4621-BBC4-759C65D0D908}" type="doc">
      <dgm:prSet loTypeId="urn:microsoft.com/office/officeart/2005/8/layout/process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33AB121-0293-49E5-AB49-FE2D7D1D8622}">
      <dgm:prSet phldrT="[Текст]" custT="1"/>
      <dgm:spPr>
        <a:gradFill flip="none" rotWithShape="0">
          <a:gsLst>
            <a:gs pos="0">
              <a:schemeClr val="accent2">
                <a:lumMod val="75000"/>
                <a:tint val="66000"/>
                <a:satMod val="160000"/>
              </a:schemeClr>
            </a:gs>
            <a:gs pos="50000">
              <a:schemeClr val="accent2">
                <a:lumMod val="75000"/>
                <a:tint val="44500"/>
                <a:satMod val="160000"/>
              </a:schemeClr>
            </a:gs>
            <a:gs pos="100000">
              <a:schemeClr val="accent2">
                <a:lumMod val="75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 w="571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1" dirty="0" smtClean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НАИМЕНОВАНИЕ КОДОВ КЛАССИФИКАЦИИ РАСХОДОВ</a:t>
          </a:r>
          <a:endParaRPr lang="ru-RU" sz="1400" b="1" dirty="0">
            <a:solidFill>
              <a:srgbClr val="99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5CE58182-15BB-4275-A751-81B818F7727F}" type="parTrans" cxnId="{6C08A9EF-3D38-4A08-8C18-EEA5C82F57C3}">
      <dgm:prSet/>
      <dgm:spPr/>
      <dgm:t>
        <a:bodyPr/>
        <a:lstStyle/>
        <a:p>
          <a:endParaRPr lang="ru-RU"/>
        </a:p>
      </dgm:t>
    </dgm:pt>
    <dgm:pt modelId="{D5C6A45E-A53F-4100-983A-9D51F6F6D66B}" type="sibTrans" cxnId="{6C08A9EF-3D38-4A08-8C18-EEA5C82F57C3}">
      <dgm:prSet/>
      <dgm:spPr/>
      <dgm:t>
        <a:bodyPr/>
        <a:lstStyle/>
        <a:p>
          <a:endParaRPr lang="ru-RU"/>
        </a:p>
      </dgm:t>
    </dgm:pt>
    <dgm:pt modelId="{47DA5961-A30B-4107-81C2-AC22DD646975}">
      <dgm:prSet phldrT="[Текст]"/>
      <dgm:spPr>
        <a:gradFill flip="none" rotWithShape="0">
          <a:gsLst>
            <a:gs pos="0">
              <a:schemeClr val="accent2">
                <a:lumMod val="75000"/>
                <a:tint val="66000"/>
                <a:satMod val="160000"/>
              </a:schemeClr>
            </a:gs>
            <a:gs pos="50000">
              <a:schemeClr val="accent2">
                <a:lumMod val="75000"/>
                <a:tint val="44500"/>
                <a:satMod val="160000"/>
              </a:schemeClr>
            </a:gs>
            <a:gs pos="100000">
              <a:schemeClr val="accent2">
                <a:lumMod val="75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2023 год</a:t>
          </a:r>
          <a:endParaRPr lang="ru-RU" b="1" dirty="0">
            <a:solidFill>
              <a:schemeClr val="accent4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A35DFA-F2BA-4771-95FE-4868B5C9AC3D}" type="parTrans" cxnId="{4F5029B7-1856-4CB4-9973-76513BD809BF}">
      <dgm:prSet/>
      <dgm:spPr/>
      <dgm:t>
        <a:bodyPr/>
        <a:lstStyle/>
        <a:p>
          <a:endParaRPr lang="ru-RU"/>
        </a:p>
      </dgm:t>
    </dgm:pt>
    <dgm:pt modelId="{B516DC69-C110-47F5-9431-F5A263620E0D}" type="sibTrans" cxnId="{4F5029B7-1856-4CB4-9973-76513BD809BF}">
      <dgm:prSet/>
      <dgm:spPr/>
      <dgm:t>
        <a:bodyPr/>
        <a:lstStyle/>
        <a:p>
          <a:endParaRPr lang="ru-RU"/>
        </a:p>
      </dgm:t>
    </dgm:pt>
    <dgm:pt modelId="{F24DFB54-CB44-4BAA-8794-6FA21D4AAE41}">
      <dgm:prSet phldrT="[Текст]"/>
      <dgm:spPr>
        <a:gradFill flip="none" rotWithShape="0">
          <a:gsLst>
            <a:gs pos="0">
              <a:srgbClr val="FF9900">
                <a:tint val="66000"/>
                <a:satMod val="160000"/>
              </a:srgbClr>
            </a:gs>
            <a:gs pos="50000">
              <a:srgbClr val="FF9900">
                <a:tint val="44500"/>
                <a:satMod val="160000"/>
              </a:srgbClr>
            </a:gs>
            <a:gs pos="100000">
              <a:srgbClr val="FF99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2024 год</a:t>
          </a:r>
          <a:endParaRPr lang="ru-RU" b="1" dirty="0">
            <a:solidFill>
              <a:schemeClr val="accent4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5D598D-F671-41A2-A96F-889810BC2E3D}" type="parTrans" cxnId="{171B0608-89DF-418C-8EE4-257F1397CE58}">
      <dgm:prSet/>
      <dgm:spPr/>
      <dgm:t>
        <a:bodyPr/>
        <a:lstStyle/>
        <a:p>
          <a:endParaRPr lang="ru-RU"/>
        </a:p>
      </dgm:t>
    </dgm:pt>
    <dgm:pt modelId="{B86BE429-4CDC-4FFE-8021-868F1743F186}" type="sibTrans" cxnId="{171B0608-89DF-418C-8EE4-257F1397CE58}">
      <dgm:prSet/>
      <dgm:spPr/>
      <dgm:t>
        <a:bodyPr/>
        <a:lstStyle/>
        <a:p>
          <a:endParaRPr lang="ru-RU"/>
        </a:p>
      </dgm:t>
    </dgm:pt>
    <dgm:pt modelId="{2152AB17-5D98-4FF8-98FD-18BA0E8F8161}">
      <dgm:prSet phldrT="[Текст]"/>
      <dgm:spPr>
        <a:gradFill flip="none" rotWithShape="0">
          <a:gsLst>
            <a:gs pos="0">
              <a:srgbClr val="FF9900">
                <a:tint val="66000"/>
                <a:satMod val="160000"/>
              </a:srgbClr>
            </a:gs>
            <a:gs pos="50000">
              <a:srgbClr val="FF9900">
                <a:tint val="44500"/>
                <a:satMod val="160000"/>
              </a:srgbClr>
            </a:gs>
            <a:gs pos="100000">
              <a:srgbClr val="FF99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2025 год</a:t>
          </a:r>
          <a:endParaRPr lang="ru-RU" b="1" dirty="0">
            <a:solidFill>
              <a:schemeClr val="accent4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C78667-FD6E-4D53-9242-0D259CBFCAE4}" type="parTrans" cxnId="{A6C929B2-94E6-4031-8728-B81CEC0D20C8}">
      <dgm:prSet/>
      <dgm:spPr/>
      <dgm:t>
        <a:bodyPr/>
        <a:lstStyle/>
        <a:p>
          <a:endParaRPr lang="ru-RU"/>
        </a:p>
      </dgm:t>
    </dgm:pt>
    <dgm:pt modelId="{0F50E182-3913-406A-A4EF-1203D086FC06}" type="sibTrans" cxnId="{A6C929B2-94E6-4031-8728-B81CEC0D20C8}">
      <dgm:prSet/>
      <dgm:spPr/>
      <dgm:t>
        <a:bodyPr/>
        <a:lstStyle/>
        <a:p>
          <a:endParaRPr lang="ru-RU"/>
        </a:p>
      </dgm:t>
    </dgm:pt>
    <dgm:pt modelId="{4E94A010-26DA-410C-9A97-5493AB6F12E9}" type="pres">
      <dgm:prSet presAssocID="{96B27C17-815F-4621-BBC4-759C65D0D9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5CEF72-3694-4298-8432-AE442DF205EA}" type="pres">
      <dgm:prSet presAssocID="{C33AB121-0293-49E5-AB49-FE2D7D1D8622}" presName="node" presStyleLbl="node1" presStyleIdx="0" presStyleCnt="4" custScaleX="505052" custScaleY="98082" custLinFactY="41106" custLinFactNeighborX="-3967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C820D-2C4A-4633-BEB5-0A63D4B02790}" type="pres">
      <dgm:prSet presAssocID="{D5C6A45E-A53F-4100-983A-9D51F6F6D66B}" presName="sibTrans" presStyleLbl="sibTrans2D1" presStyleIdx="0" presStyleCnt="3"/>
      <dgm:spPr/>
      <dgm:t>
        <a:bodyPr/>
        <a:lstStyle/>
        <a:p>
          <a:endParaRPr lang="ru-RU"/>
        </a:p>
      </dgm:t>
    </dgm:pt>
    <dgm:pt modelId="{1FF12AE3-77A2-4F0C-A353-8FA86D52C7DC}" type="pres">
      <dgm:prSet presAssocID="{D5C6A45E-A53F-4100-983A-9D51F6F6D66B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E71B42F7-A24A-476C-8F71-F43D72906C9D}" type="pres">
      <dgm:prSet presAssocID="{47DA5961-A30B-4107-81C2-AC22DD64697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51253-6856-40FE-80F5-A4D40BFC3E84}" type="pres">
      <dgm:prSet presAssocID="{B516DC69-C110-47F5-9431-F5A263620E0D}" presName="sibTrans" presStyleLbl="sibTrans2D1" presStyleIdx="1" presStyleCnt="3"/>
      <dgm:spPr/>
      <dgm:t>
        <a:bodyPr/>
        <a:lstStyle/>
        <a:p>
          <a:endParaRPr lang="ru-RU"/>
        </a:p>
      </dgm:t>
    </dgm:pt>
    <dgm:pt modelId="{9FE8D476-9AD3-4F3B-AFAA-A3FC2D872D7F}" type="pres">
      <dgm:prSet presAssocID="{B516DC69-C110-47F5-9431-F5A263620E0D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ACA0787-865E-4C25-9A68-661D4A853F78}" type="pres">
      <dgm:prSet presAssocID="{F24DFB54-CB44-4BAA-8794-6FA21D4AAE4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9ED12-E084-4DC4-98CF-37607064BB5A}" type="pres">
      <dgm:prSet presAssocID="{B86BE429-4CDC-4FFE-8021-868F1743F186}" presName="sibTrans" presStyleLbl="sibTrans2D1" presStyleIdx="2" presStyleCnt="3"/>
      <dgm:spPr/>
      <dgm:t>
        <a:bodyPr/>
        <a:lstStyle/>
        <a:p>
          <a:endParaRPr lang="ru-RU"/>
        </a:p>
      </dgm:t>
    </dgm:pt>
    <dgm:pt modelId="{230D179E-8146-4374-874B-7C32B3343DF2}" type="pres">
      <dgm:prSet presAssocID="{B86BE429-4CDC-4FFE-8021-868F1743F186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87BF698E-336F-4373-A7EF-4D1F50701774}" type="pres">
      <dgm:prSet presAssocID="{2152AB17-5D98-4FF8-98FD-18BA0E8F816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2FDDCC-E327-4FC0-A7A3-7ECFAA612ECC}" type="presOf" srcId="{D5C6A45E-A53F-4100-983A-9D51F6F6D66B}" destId="{1FF12AE3-77A2-4F0C-A353-8FA86D52C7DC}" srcOrd="1" destOrd="0" presId="urn:microsoft.com/office/officeart/2005/8/layout/process1"/>
    <dgm:cxn modelId="{A6C929B2-94E6-4031-8728-B81CEC0D20C8}" srcId="{96B27C17-815F-4621-BBC4-759C65D0D908}" destId="{2152AB17-5D98-4FF8-98FD-18BA0E8F8161}" srcOrd="3" destOrd="0" parTransId="{D3C78667-FD6E-4D53-9242-0D259CBFCAE4}" sibTransId="{0F50E182-3913-406A-A4EF-1203D086FC06}"/>
    <dgm:cxn modelId="{4F5029B7-1856-4CB4-9973-76513BD809BF}" srcId="{96B27C17-815F-4621-BBC4-759C65D0D908}" destId="{47DA5961-A30B-4107-81C2-AC22DD646975}" srcOrd="1" destOrd="0" parTransId="{32A35DFA-F2BA-4771-95FE-4868B5C9AC3D}" sibTransId="{B516DC69-C110-47F5-9431-F5A263620E0D}"/>
    <dgm:cxn modelId="{245AF1C8-AA39-4F99-AA3C-A7E25DF4B95E}" type="presOf" srcId="{D5C6A45E-A53F-4100-983A-9D51F6F6D66B}" destId="{8A7C820D-2C4A-4633-BEB5-0A63D4B02790}" srcOrd="0" destOrd="0" presId="urn:microsoft.com/office/officeart/2005/8/layout/process1"/>
    <dgm:cxn modelId="{171B0608-89DF-418C-8EE4-257F1397CE58}" srcId="{96B27C17-815F-4621-BBC4-759C65D0D908}" destId="{F24DFB54-CB44-4BAA-8794-6FA21D4AAE41}" srcOrd="2" destOrd="0" parTransId="{465D598D-F671-41A2-A96F-889810BC2E3D}" sibTransId="{B86BE429-4CDC-4FFE-8021-868F1743F186}"/>
    <dgm:cxn modelId="{6E9D04E0-5B2B-4F54-9A6C-95D5907C0063}" type="presOf" srcId="{47DA5961-A30B-4107-81C2-AC22DD646975}" destId="{E71B42F7-A24A-476C-8F71-F43D72906C9D}" srcOrd="0" destOrd="0" presId="urn:microsoft.com/office/officeart/2005/8/layout/process1"/>
    <dgm:cxn modelId="{2F3AAD44-F479-4D1B-9EA0-01D2219D7670}" type="presOf" srcId="{96B27C17-815F-4621-BBC4-759C65D0D908}" destId="{4E94A010-26DA-410C-9A97-5493AB6F12E9}" srcOrd="0" destOrd="0" presId="urn:microsoft.com/office/officeart/2005/8/layout/process1"/>
    <dgm:cxn modelId="{0680831B-BE53-4017-9591-1623B8920683}" type="presOf" srcId="{B86BE429-4CDC-4FFE-8021-868F1743F186}" destId="{CB19ED12-E084-4DC4-98CF-37607064BB5A}" srcOrd="0" destOrd="0" presId="urn:microsoft.com/office/officeart/2005/8/layout/process1"/>
    <dgm:cxn modelId="{6C08A9EF-3D38-4A08-8C18-EEA5C82F57C3}" srcId="{96B27C17-815F-4621-BBC4-759C65D0D908}" destId="{C33AB121-0293-49E5-AB49-FE2D7D1D8622}" srcOrd="0" destOrd="0" parTransId="{5CE58182-15BB-4275-A751-81B818F7727F}" sibTransId="{D5C6A45E-A53F-4100-983A-9D51F6F6D66B}"/>
    <dgm:cxn modelId="{38E39F02-732C-466C-A88A-F0F0AD8552A6}" type="presOf" srcId="{2152AB17-5D98-4FF8-98FD-18BA0E8F8161}" destId="{87BF698E-336F-4373-A7EF-4D1F50701774}" srcOrd="0" destOrd="0" presId="urn:microsoft.com/office/officeart/2005/8/layout/process1"/>
    <dgm:cxn modelId="{2D1C364F-C6A6-4DBA-B2EE-E228BC031EC5}" type="presOf" srcId="{B516DC69-C110-47F5-9431-F5A263620E0D}" destId="{9FE8D476-9AD3-4F3B-AFAA-A3FC2D872D7F}" srcOrd="1" destOrd="0" presId="urn:microsoft.com/office/officeart/2005/8/layout/process1"/>
    <dgm:cxn modelId="{2F6112B5-EACC-47CD-81B4-B5F9DF688132}" type="presOf" srcId="{F24DFB54-CB44-4BAA-8794-6FA21D4AAE41}" destId="{BACA0787-865E-4C25-9A68-661D4A853F78}" srcOrd="0" destOrd="0" presId="urn:microsoft.com/office/officeart/2005/8/layout/process1"/>
    <dgm:cxn modelId="{3C423E19-2D67-4F46-81DF-AFE0DCD0F645}" type="presOf" srcId="{C33AB121-0293-49E5-AB49-FE2D7D1D8622}" destId="{2C5CEF72-3694-4298-8432-AE442DF205EA}" srcOrd="0" destOrd="0" presId="urn:microsoft.com/office/officeart/2005/8/layout/process1"/>
    <dgm:cxn modelId="{67101B49-0170-4ABC-ACAD-895D42A5B905}" type="presOf" srcId="{B86BE429-4CDC-4FFE-8021-868F1743F186}" destId="{230D179E-8146-4374-874B-7C32B3343DF2}" srcOrd="1" destOrd="0" presId="urn:microsoft.com/office/officeart/2005/8/layout/process1"/>
    <dgm:cxn modelId="{9D16F872-9B72-4814-89C6-71761A30D1EA}" type="presOf" srcId="{B516DC69-C110-47F5-9431-F5A263620E0D}" destId="{5C551253-6856-40FE-80F5-A4D40BFC3E84}" srcOrd="0" destOrd="0" presId="urn:microsoft.com/office/officeart/2005/8/layout/process1"/>
    <dgm:cxn modelId="{C63B1242-EF05-4E1D-AB30-E17E09393FE8}" type="presParOf" srcId="{4E94A010-26DA-410C-9A97-5493AB6F12E9}" destId="{2C5CEF72-3694-4298-8432-AE442DF205EA}" srcOrd="0" destOrd="0" presId="urn:microsoft.com/office/officeart/2005/8/layout/process1"/>
    <dgm:cxn modelId="{A8C569A5-299A-423F-AB57-104C6597F157}" type="presParOf" srcId="{4E94A010-26DA-410C-9A97-5493AB6F12E9}" destId="{8A7C820D-2C4A-4633-BEB5-0A63D4B02790}" srcOrd="1" destOrd="0" presId="urn:microsoft.com/office/officeart/2005/8/layout/process1"/>
    <dgm:cxn modelId="{7911E77F-A2E7-44AA-985F-331F38A2F86A}" type="presParOf" srcId="{8A7C820D-2C4A-4633-BEB5-0A63D4B02790}" destId="{1FF12AE3-77A2-4F0C-A353-8FA86D52C7DC}" srcOrd="0" destOrd="0" presId="urn:microsoft.com/office/officeart/2005/8/layout/process1"/>
    <dgm:cxn modelId="{ADAF3F15-0E95-4A41-A9CA-884680F6FEC6}" type="presParOf" srcId="{4E94A010-26DA-410C-9A97-5493AB6F12E9}" destId="{E71B42F7-A24A-476C-8F71-F43D72906C9D}" srcOrd="2" destOrd="0" presId="urn:microsoft.com/office/officeart/2005/8/layout/process1"/>
    <dgm:cxn modelId="{20DDEB1F-8946-412E-AE35-B1D739A57F41}" type="presParOf" srcId="{4E94A010-26DA-410C-9A97-5493AB6F12E9}" destId="{5C551253-6856-40FE-80F5-A4D40BFC3E84}" srcOrd="3" destOrd="0" presId="urn:microsoft.com/office/officeart/2005/8/layout/process1"/>
    <dgm:cxn modelId="{5557D32D-AC0F-4106-844D-BCD0D291F894}" type="presParOf" srcId="{5C551253-6856-40FE-80F5-A4D40BFC3E84}" destId="{9FE8D476-9AD3-4F3B-AFAA-A3FC2D872D7F}" srcOrd="0" destOrd="0" presId="urn:microsoft.com/office/officeart/2005/8/layout/process1"/>
    <dgm:cxn modelId="{51FAB3DE-78B4-496C-9164-88062D881A62}" type="presParOf" srcId="{4E94A010-26DA-410C-9A97-5493AB6F12E9}" destId="{BACA0787-865E-4C25-9A68-661D4A853F78}" srcOrd="4" destOrd="0" presId="urn:microsoft.com/office/officeart/2005/8/layout/process1"/>
    <dgm:cxn modelId="{64F5548B-C91F-477B-A2EE-F44FF38CC219}" type="presParOf" srcId="{4E94A010-26DA-410C-9A97-5493AB6F12E9}" destId="{CB19ED12-E084-4DC4-98CF-37607064BB5A}" srcOrd="5" destOrd="0" presId="urn:microsoft.com/office/officeart/2005/8/layout/process1"/>
    <dgm:cxn modelId="{A3241F3F-2098-4427-887A-D1C6CA2CEED0}" type="presParOf" srcId="{CB19ED12-E084-4DC4-98CF-37607064BB5A}" destId="{230D179E-8146-4374-874B-7C32B3343DF2}" srcOrd="0" destOrd="0" presId="urn:microsoft.com/office/officeart/2005/8/layout/process1"/>
    <dgm:cxn modelId="{E4F3EBC2-6592-4AAC-953C-330993C8C02E}" type="presParOf" srcId="{4E94A010-26DA-410C-9A97-5493AB6F12E9}" destId="{87BF698E-336F-4373-A7EF-4D1F5070177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6AC03-6EED-42E8-9A69-E91E1ED03235}">
      <dsp:nvSpPr>
        <dsp:cNvPr id="0" name=""/>
        <dsp:cNvSpPr/>
      </dsp:nvSpPr>
      <dsp:spPr>
        <a:xfrm>
          <a:off x="0" y="0"/>
          <a:ext cx="5435689" cy="543568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402E2E-FC91-4B46-AFDF-E6FCBEBE6C4C}">
      <dsp:nvSpPr>
        <dsp:cNvPr id="0" name=""/>
        <dsp:cNvSpPr/>
      </dsp:nvSpPr>
      <dsp:spPr>
        <a:xfrm>
          <a:off x="2717844" y="0"/>
          <a:ext cx="7571562" cy="54356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noFill/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2717844" y="0"/>
        <a:ext cx="3785781" cy="1630710"/>
      </dsp:txXfrm>
    </dsp:sp>
    <dsp:sp modelId="{2ED77393-82CE-4C87-B21F-B6A679C4CFE8}">
      <dsp:nvSpPr>
        <dsp:cNvPr id="0" name=""/>
        <dsp:cNvSpPr/>
      </dsp:nvSpPr>
      <dsp:spPr>
        <a:xfrm>
          <a:off x="951247" y="1630710"/>
          <a:ext cx="3533194" cy="353319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shade val="80000"/>
                <a:hueOff val="-165803"/>
                <a:satOff val="899"/>
                <a:lumOff val="14266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shade val="80000"/>
                <a:hueOff val="-165803"/>
                <a:satOff val="899"/>
                <a:lumOff val="14266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73CEB1-1836-409E-8A51-D52B50633FE0}">
      <dsp:nvSpPr>
        <dsp:cNvPr id="0" name=""/>
        <dsp:cNvSpPr/>
      </dsp:nvSpPr>
      <dsp:spPr>
        <a:xfrm>
          <a:off x="2717844" y="1630710"/>
          <a:ext cx="7571562" cy="35331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shade val="80000"/>
              <a:hueOff val="-165803"/>
              <a:satOff val="899"/>
              <a:lumOff val="14266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2717844" y="1630710"/>
        <a:ext cx="3785781" cy="1630704"/>
      </dsp:txXfrm>
    </dsp:sp>
    <dsp:sp modelId="{D626D73E-2BE5-4432-B5D0-4F3C33CDB051}">
      <dsp:nvSpPr>
        <dsp:cNvPr id="0" name=""/>
        <dsp:cNvSpPr/>
      </dsp:nvSpPr>
      <dsp:spPr>
        <a:xfrm>
          <a:off x="1902491" y="3261415"/>
          <a:ext cx="1630705" cy="163070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shade val="80000"/>
                <a:hueOff val="-331605"/>
                <a:satOff val="1799"/>
                <a:lumOff val="28532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shade val="80000"/>
                <a:hueOff val="-331605"/>
                <a:satOff val="1799"/>
                <a:lumOff val="28532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C352A6-465C-419A-A974-F24CD75C8AB7}">
      <dsp:nvSpPr>
        <dsp:cNvPr id="0" name=""/>
        <dsp:cNvSpPr/>
      </dsp:nvSpPr>
      <dsp:spPr>
        <a:xfrm>
          <a:off x="2717844" y="3261415"/>
          <a:ext cx="7571562" cy="16307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shade val="80000"/>
              <a:hueOff val="-331605"/>
              <a:satOff val="1799"/>
              <a:lumOff val="28532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2717844" y="3261415"/>
        <a:ext cx="3785781" cy="1630705"/>
      </dsp:txXfrm>
    </dsp:sp>
    <dsp:sp modelId="{9AD684C2-AB34-43A0-B953-F4A04BB38089}">
      <dsp:nvSpPr>
        <dsp:cNvPr id="0" name=""/>
        <dsp:cNvSpPr/>
      </dsp:nvSpPr>
      <dsp:spPr>
        <a:xfrm>
          <a:off x="6503625" y="3261415"/>
          <a:ext cx="3785781" cy="1630705"/>
        </a:xfrm>
        <a:prstGeom prst="rect">
          <a:avLst/>
        </a:prstGeom>
        <a:noFill/>
        <a:ln w="9525" cap="rnd" cmpd="sng" algn="ctr">
          <a:noFill/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200" kern="1200"/>
        </a:p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200" kern="1200" dirty="0"/>
        </a:p>
      </dsp:txBody>
      <dsp:txXfrm>
        <a:off x="6503625" y="3261415"/>
        <a:ext cx="3785781" cy="163070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0.54708</cdr:x>
      <cdr:y>0.37245</cdr:y>
    </cdr:from>
    <cdr:to>
      <cdr:x>0.70675</cdr:x>
      <cdr:y>0.57588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39287" y="1253971"/>
          <a:ext cx="741146" cy="6849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439,3 млн. руб.</a:t>
          </a:r>
          <a:endParaRPr lang="ru-RU" sz="1200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0.09685</cdr:x>
      <cdr:y>0.0362</cdr:y>
    </cdr:from>
    <cdr:to>
      <cdr:x>0.51126</cdr:x>
      <cdr:y>0.1136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7237" y="116599"/>
          <a:ext cx="801188" cy="2493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0.19561</cdr:x>
      <cdr:y>0.34966</cdr:y>
    </cdr:from>
    <cdr:to>
      <cdr:x>0.30131</cdr:x>
      <cdr:y>0.72617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5302" y="1298918"/>
          <a:ext cx="240632" cy="139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rgbClr val="002060"/>
              </a:solidFill>
            </a:rPr>
            <a:t>7 118,1 тыс. руб.</a:t>
          </a:r>
          <a:endParaRPr lang="ru-RU" sz="11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0.48618</cdr:x>
      <cdr:y>0.34966</cdr:y>
    </cdr:from>
    <cdr:to>
      <cdr:x>0.60594</cdr:x>
      <cdr:y>0.7176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06779" y="1298918"/>
          <a:ext cx="272633" cy="13667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rgbClr val="002060"/>
              </a:solidFill>
            </a:rPr>
            <a:t>5 682,2 тыс. руб.</a:t>
          </a:r>
          <a:endParaRPr lang="ru-RU" sz="11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0.76583</cdr:x>
      <cdr:y>0.34966</cdr:y>
    </cdr:from>
    <cdr:to>
      <cdr:x>0.87388</cdr:x>
      <cdr:y>0.71332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43403" y="1298918"/>
          <a:ext cx="245958" cy="13508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rgbClr val="002060"/>
              </a:solidFill>
            </a:rPr>
            <a:t>5 715,5 тыс. руб.</a:t>
          </a:r>
          <a:endParaRPr lang="ru-RU" sz="1100" b="1" dirty="0">
            <a:solidFill>
              <a:srgbClr val="00206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0.31021</cdr:x>
      <cdr:y>0.38836</cdr:y>
    </cdr:from>
    <cdr:to>
      <cdr:x>0.45127</cdr:x>
      <cdr:y>0.61178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39839" y="1307564"/>
          <a:ext cx="654733" cy="752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457,0 млн. руб.</a:t>
          </a:r>
          <a:endParaRPr lang="ru-RU" sz="1200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0.55304</cdr:x>
      <cdr:y>0.38589</cdr:y>
    </cdr:from>
    <cdr:to>
      <cdr:x>0.69198</cdr:x>
      <cdr:y>0.60316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66973" y="1299247"/>
          <a:ext cx="644893" cy="7315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457,0 млн. руб.</a:t>
          </a:r>
          <a:endParaRPr lang="ru-RU" sz="1200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0.52231</cdr:x>
      <cdr:y>0.34681</cdr:y>
    </cdr:from>
    <cdr:to>
      <cdr:x>0.8263</cdr:x>
      <cdr:y>0.65635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76244" y="1713978"/>
          <a:ext cx="1441239" cy="15297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500" b="1" dirty="0" smtClean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158,9 млн. руб. или 37,4%</a:t>
          </a:r>
          <a:endParaRPr lang="ru-RU" sz="1500" b="1" dirty="0">
            <a:solidFill>
              <a:schemeClr val="tx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0.36244</cdr:x>
      <cdr:y>0.38715</cdr:y>
    </cdr:from>
    <cdr:to>
      <cdr:x>0.64086</cdr:x>
      <cdr:y>0.61285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06493" y="891540"/>
          <a:ext cx="1080434" cy="5197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 smtClean="0">
              <a:solidFill>
                <a:srgbClr val="002060"/>
              </a:solidFill>
              <a:latin typeface="Arial Black" panose="020B0A04020102020204" pitchFamily="34" charset="0"/>
            </a:rPr>
            <a:t>2024</a:t>
          </a:r>
          <a:endParaRPr lang="ru-RU" sz="2400" b="1" dirty="0">
            <a:solidFill>
              <a:srgbClr val="002060"/>
            </a:solidFill>
            <a:latin typeface="Arial Black" panose="020B0A040201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0.36296</cdr:x>
      <cdr:y>0.39376</cdr:y>
    </cdr:from>
    <cdr:to>
      <cdr:x>0.68541</cdr:x>
      <cdr:y>0.61947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08495" y="906778"/>
          <a:ext cx="1251283" cy="5197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 smtClean="0">
              <a:solidFill>
                <a:srgbClr val="002060"/>
              </a:solidFill>
              <a:latin typeface="Arial Black" panose="020B0A04020102020204" pitchFamily="34" charset="0"/>
            </a:rPr>
            <a:t>2025</a:t>
          </a:r>
          <a:endParaRPr lang="ru-RU" sz="2400" b="1" dirty="0">
            <a:solidFill>
              <a:srgbClr val="002060"/>
            </a:solidFill>
            <a:latin typeface="Arial Black" panose="020B0A040201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0.35304</cdr:x>
      <cdr:y>0.38715</cdr:y>
    </cdr:from>
    <cdr:to>
      <cdr:x>0.63332</cdr:x>
      <cdr:y>0.61285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69995" y="891546"/>
          <a:ext cx="1087655" cy="519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2023</a:t>
          </a:r>
          <a:endParaRPr lang="ru-RU" sz="2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0.04625</cdr:x>
      <cdr:y>0</cdr:y>
    </cdr:from>
    <cdr:to>
      <cdr:x>0.93742</cdr:x>
      <cdr:y>0.09831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252708" y="-1424311"/>
          <a:ext cx="4869708" cy="534186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2">
            <a:lumMod val="50000"/>
          </a:schemeClr>
        </a:solidFill>
        <a:ln xmlns:a="http://schemas.openxmlformats.org/drawingml/2006/main">
          <a:noFill/>
        </a:ln>
        <a:effectLst xmlns:a="http://schemas.openxmlformats.org/drawingml/2006/main">
          <a:glow rad="596900">
            <a:schemeClr val="accent2">
              <a:lumMod val="60000"/>
              <a:lumOff val="40000"/>
              <a:alpha val="55000"/>
            </a:schemeClr>
          </a:glo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/>
            <a:t>СТРУКТУРА РАСХОДОВ РАЙОННОГО БЮДЖЕТА                      НА 2023-2025 ГОДЫ  (млн. руб.)</a:t>
          </a:r>
          <a:endParaRPr lang="ru-RU" sz="120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0.74898</cdr:x>
      <cdr:y>0.63658</cdr:y>
    </cdr:from>
    <cdr:to>
      <cdr:x>0.93914</cdr:x>
      <cdr:y>0.68102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36269" y="2936526"/>
          <a:ext cx="847023" cy="205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2025</a:t>
          </a:r>
          <a:endParaRPr lang="ru-RU" sz="11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0.05315</cdr:x>
      <cdr:y>0.01996</cdr:y>
    </cdr:from>
    <cdr:to>
      <cdr:x>0.96646</cdr:x>
      <cdr:y>0.13205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3653" y="125128"/>
          <a:ext cx="2983832" cy="7026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ОБЩЕГОСУДАРСТВЕННЫЕ РАСХОДЫ (тыс. руб.)</a:t>
          </a:r>
          <a:endParaRPr lang="ru-RU" sz="14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91260-2CDE-412E-BD08-AD85DC2E31C2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5429F-7185-4E92-8E17-D5071275A7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703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5429F-7185-4E92-8E17-D5071275A7F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732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5429F-7185-4E92-8E17-D5071275A7F1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476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5429F-7185-4E92-8E17-D5071275A7F1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568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5429F-7185-4E92-8E17-D5071275A7F1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601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5429F-7185-4E92-8E17-D5071275A7F1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999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5429F-7185-4E92-8E17-D5071275A7F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28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5429F-7185-4E92-8E17-D5071275A7F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429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5429F-7185-4E92-8E17-D5071275A7F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002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5429F-7185-4E92-8E17-D5071275A7F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155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5429F-7185-4E92-8E17-D5071275A7F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907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5429F-7185-4E92-8E17-D5071275A7F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290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5429F-7185-4E92-8E17-D5071275A7F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463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5429F-7185-4E92-8E17-D5071275A7F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51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2B6F-C5BD-4F60-8C25-D33ADDDAEBDE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A567-02E9-462A-A1EA-F9B9E73A757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393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2B6F-C5BD-4F60-8C25-D33ADDDAEBDE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A567-02E9-462A-A1EA-F9B9E73A7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603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2B6F-C5BD-4F60-8C25-D33ADDDAEBDE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A567-02E9-462A-A1EA-F9B9E73A7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757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2B6F-C5BD-4F60-8C25-D33ADDDAEBDE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A567-02E9-462A-A1EA-F9B9E73A757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0164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2B6F-C5BD-4F60-8C25-D33ADDDAEBDE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A567-02E9-462A-A1EA-F9B9E73A7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702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2B6F-C5BD-4F60-8C25-D33ADDDAEBDE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A567-02E9-462A-A1EA-F9B9E73A757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6500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2B6F-C5BD-4F60-8C25-D33ADDDAEBDE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A567-02E9-462A-A1EA-F9B9E73A7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557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2B6F-C5BD-4F60-8C25-D33ADDDAEBDE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A567-02E9-462A-A1EA-F9B9E73A7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38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2B6F-C5BD-4F60-8C25-D33ADDDAEBDE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A567-02E9-462A-A1EA-F9B9E73A7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49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2B6F-C5BD-4F60-8C25-D33ADDDAEBDE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A567-02E9-462A-A1EA-F9B9E73A7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327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2B6F-C5BD-4F60-8C25-D33ADDDAEBDE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A567-02E9-462A-A1EA-F9B9E73A7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511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2B6F-C5BD-4F60-8C25-D33ADDDAEBDE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A567-02E9-462A-A1EA-F9B9E73A7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711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2B6F-C5BD-4F60-8C25-D33ADDDAEBDE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A567-02E9-462A-A1EA-F9B9E73A7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428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2B6F-C5BD-4F60-8C25-D33ADDDAEBDE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A567-02E9-462A-A1EA-F9B9E73A7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41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2B6F-C5BD-4F60-8C25-D33ADDDAEBDE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A567-02E9-462A-A1EA-F9B9E73A7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48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2B6F-C5BD-4F60-8C25-D33ADDDAEBDE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A567-02E9-462A-A1EA-F9B9E73A7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907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2B6F-C5BD-4F60-8C25-D33ADDDAEBDE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A567-02E9-462A-A1EA-F9B9E73A7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700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9292B6F-C5BD-4F60-8C25-D33ADDDAEBDE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35A567-02E9-462A-A1EA-F9B9E73A7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177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0.gi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chart" Target="../charts/char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10.xml"/><Relationship Id="rId18" Type="http://schemas.openxmlformats.org/officeDocument/2006/relationships/diagramLayout" Target="../diagrams/layout11.xml"/><Relationship Id="rId26" Type="http://schemas.microsoft.com/office/2007/relationships/diagramDrawing" Target="../diagrams/drawing12.xml"/><Relationship Id="rId39" Type="http://schemas.openxmlformats.org/officeDocument/2006/relationships/diagramQuickStyle" Target="../diagrams/quickStyle15.xml"/><Relationship Id="rId21" Type="http://schemas.microsoft.com/office/2007/relationships/diagramDrawing" Target="../diagrams/drawing11.xml"/><Relationship Id="rId34" Type="http://schemas.openxmlformats.org/officeDocument/2006/relationships/diagramQuickStyle" Target="../diagrams/quickStyle14.xml"/><Relationship Id="rId42" Type="http://schemas.openxmlformats.org/officeDocument/2006/relationships/diagramData" Target="../diagrams/data16.xml"/><Relationship Id="rId47" Type="http://schemas.openxmlformats.org/officeDocument/2006/relationships/diagramData" Target="../diagrams/data17.xml"/><Relationship Id="rId50" Type="http://schemas.openxmlformats.org/officeDocument/2006/relationships/diagramColors" Target="../diagrams/colors17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29" Type="http://schemas.openxmlformats.org/officeDocument/2006/relationships/diagramQuickStyle" Target="../diagrams/quickStyle13.xml"/><Relationship Id="rId11" Type="http://schemas.microsoft.com/office/2007/relationships/diagramDrawing" Target="../diagrams/drawing9.xml"/><Relationship Id="rId24" Type="http://schemas.openxmlformats.org/officeDocument/2006/relationships/diagramQuickStyle" Target="../diagrams/quickStyle12.xml"/><Relationship Id="rId32" Type="http://schemas.openxmlformats.org/officeDocument/2006/relationships/diagramData" Target="../diagrams/data14.xml"/><Relationship Id="rId37" Type="http://schemas.openxmlformats.org/officeDocument/2006/relationships/diagramData" Target="../diagrams/data15.xml"/><Relationship Id="rId40" Type="http://schemas.openxmlformats.org/officeDocument/2006/relationships/diagramColors" Target="../diagrams/colors15.xml"/><Relationship Id="rId45" Type="http://schemas.openxmlformats.org/officeDocument/2006/relationships/diagramColors" Target="../diagrams/colors16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23" Type="http://schemas.openxmlformats.org/officeDocument/2006/relationships/diagramLayout" Target="../diagrams/layout12.xml"/><Relationship Id="rId28" Type="http://schemas.openxmlformats.org/officeDocument/2006/relationships/diagramLayout" Target="../diagrams/layout13.xml"/><Relationship Id="rId36" Type="http://schemas.microsoft.com/office/2007/relationships/diagramDrawing" Target="../diagrams/drawing14.xml"/><Relationship Id="rId49" Type="http://schemas.openxmlformats.org/officeDocument/2006/relationships/diagramQuickStyle" Target="../diagrams/quickStyle17.xml"/><Relationship Id="rId10" Type="http://schemas.openxmlformats.org/officeDocument/2006/relationships/diagramColors" Target="../diagrams/colors9.xml"/><Relationship Id="rId19" Type="http://schemas.openxmlformats.org/officeDocument/2006/relationships/diagramQuickStyle" Target="../diagrams/quickStyle11.xml"/><Relationship Id="rId31" Type="http://schemas.microsoft.com/office/2007/relationships/diagramDrawing" Target="../diagrams/drawing13.xml"/><Relationship Id="rId44" Type="http://schemas.openxmlformats.org/officeDocument/2006/relationships/diagramQuickStyle" Target="../diagrams/quickStyle16.xml"/><Relationship Id="rId52" Type="http://schemas.openxmlformats.org/officeDocument/2006/relationships/image" Target="../media/image34.gif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Relationship Id="rId22" Type="http://schemas.openxmlformats.org/officeDocument/2006/relationships/diagramData" Target="../diagrams/data12.xml"/><Relationship Id="rId27" Type="http://schemas.openxmlformats.org/officeDocument/2006/relationships/diagramData" Target="../diagrams/data13.xml"/><Relationship Id="rId30" Type="http://schemas.openxmlformats.org/officeDocument/2006/relationships/diagramColors" Target="../diagrams/colors13.xml"/><Relationship Id="rId35" Type="http://schemas.openxmlformats.org/officeDocument/2006/relationships/diagramColors" Target="../diagrams/colors14.xml"/><Relationship Id="rId43" Type="http://schemas.openxmlformats.org/officeDocument/2006/relationships/diagramLayout" Target="../diagrams/layout16.xml"/><Relationship Id="rId48" Type="http://schemas.openxmlformats.org/officeDocument/2006/relationships/diagramLayout" Target="../diagrams/layout17.xml"/><Relationship Id="rId8" Type="http://schemas.openxmlformats.org/officeDocument/2006/relationships/diagramLayout" Target="../diagrams/layout9.xml"/><Relationship Id="rId51" Type="http://schemas.microsoft.com/office/2007/relationships/diagramDrawing" Target="../diagrams/drawing17.xml"/><Relationship Id="rId3" Type="http://schemas.openxmlformats.org/officeDocument/2006/relationships/diagramLayout" Target="../diagrams/layout8.xml"/><Relationship Id="rId12" Type="http://schemas.openxmlformats.org/officeDocument/2006/relationships/diagramData" Target="../diagrams/data10.xml"/><Relationship Id="rId17" Type="http://schemas.openxmlformats.org/officeDocument/2006/relationships/diagramData" Target="../diagrams/data11.xml"/><Relationship Id="rId25" Type="http://schemas.openxmlformats.org/officeDocument/2006/relationships/diagramColors" Target="../diagrams/colors12.xml"/><Relationship Id="rId33" Type="http://schemas.openxmlformats.org/officeDocument/2006/relationships/diagramLayout" Target="../diagrams/layout14.xml"/><Relationship Id="rId38" Type="http://schemas.openxmlformats.org/officeDocument/2006/relationships/diagramLayout" Target="../diagrams/layout15.xml"/><Relationship Id="rId46" Type="http://schemas.microsoft.com/office/2007/relationships/diagramDrawing" Target="../diagrams/drawing16.xml"/><Relationship Id="rId20" Type="http://schemas.openxmlformats.org/officeDocument/2006/relationships/diagramColors" Target="../diagrams/colors11.xml"/><Relationship Id="rId41" Type="http://schemas.microsoft.com/office/2007/relationships/diagramDrawing" Target="../diagrams/drawing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8.xml"/><Relationship Id="rId3" Type="http://schemas.openxmlformats.org/officeDocument/2006/relationships/chart" Target="../charts/chart20.xml"/><Relationship Id="rId7" Type="http://schemas.openxmlformats.org/officeDocument/2006/relationships/diagramQuickStyle" Target="../diagrams/quickStyle18.xml"/><Relationship Id="rId12" Type="http://schemas.openxmlformats.org/officeDocument/2006/relationships/chart" Target="../charts/chart2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8.xml"/><Relationship Id="rId11" Type="http://schemas.openxmlformats.org/officeDocument/2006/relationships/chart" Target="../charts/chart23.xml"/><Relationship Id="rId5" Type="http://schemas.openxmlformats.org/officeDocument/2006/relationships/diagramData" Target="../diagrams/data18.xml"/><Relationship Id="rId10" Type="http://schemas.openxmlformats.org/officeDocument/2006/relationships/chart" Target="../charts/chart22.xml"/><Relationship Id="rId4" Type="http://schemas.openxmlformats.org/officeDocument/2006/relationships/chart" Target="../charts/chart21.xml"/><Relationship Id="rId9" Type="http://schemas.microsoft.com/office/2007/relationships/diagramDrawing" Target="../diagrams/drawing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5.xml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Relationship Id="rId9" Type="http://schemas.openxmlformats.org/officeDocument/2006/relationships/chart" Target="../charts/chart2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jp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chart" Target="../charts/chart28.xml"/><Relationship Id="rId4" Type="http://schemas.openxmlformats.org/officeDocument/2006/relationships/image" Target="../media/image42.jpeg"/><Relationship Id="rId9" Type="http://schemas.openxmlformats.org/officeDocument/2006/relationships/chart" Target="../charts/char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9.xml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image" Target="../media/image63.pn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12" Type="http://schemas.openxmlformats.org/officeDocument/2006/relationships/image" Target="../media/image6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11" Type="http://schemas.openxmlformats.org/officeDocument/2006/relationships/image" Target="../media/image61.pn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13" Type="http://schemas.microsoft.com/office/2007/relationships/diagramDrawing" Target="../diagrams/drawing21.xml"/><Relationship Id="rId3" Type="http://schemas.openxmlformats.org/officeDocument/2006/relationships/image" Target="../media/image64.jpeg"/><Relationship Id="rId7" Type="http://schemas.openxmlformats.org/officeDocument/2006/relationships/diagramColors" Target="../diagrams/colors20.xml"/><Relationship Id="rId12" Type="http://schemas.openxmlformats.org/officeDocument/2006/relationships/diagramColors" Target="../diagrams/colors2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0.xml"/><Relationship Id="rId11" Type="http://schemas.openxmlformats.org/officeDocument/2006/relationships/diagramQuickStyle" Target="../diagrams/quickStyle21.xml"/><Relationship Id="rId5" Type="http://schemas.openxmlformats.org/officeDocument/2006/relationships/diagramLayout" Target="../diagrams/layout20.xml"/><Relationship Id="rId10" Type="http://schemas.openxmlformats.org/officeDocument/2006/relationships/diagramLayout" Target="../diagrams/layout21.xml"/><Relationship Id="rId4" Type="http://schemas.openxmlformats.org/officeDocument/2006/relationships/diagramData" Target="../diagrams/data20.xml"/><Relationship Id="rId9" Type="http://schemas.openxmlformats.org/officeDocument/2006/relationships/diagramData" Target="../diagrams/data21.xml"/><Relationship Id="rId14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g"/><Relationship Id="rId13" Type="http://schemas.openxmlformats.org/officeDocument/2006/relationships/image" Target="../media/image75.jpeg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12" Type="http://schemas.openxmlformats.org/officeDocument/2006/relationships/image" Target="../media/image7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11" Type="http://schemas.openxmlformats.org/officeDocument/2006/relationships/image" Target="../media/image73.jpeg"/><Relationship Id="rId5" Type="http://schemas.openxmlformats.org/officeDocument/2006/relationships/diagramQuickStyle" Target="../diagrams/quickStyle22.xml"/><Relationship Id="rId15" Type="http://schemas.openxmlformats.org/officeDocument/2006/relationships/image" Target="../media/image77.jpeg"/><Relationship Id="rId10" Type="http://schemas.openxmlformats.org/officeDocument/2006/relationships/image" Target="../media/image72.jpeg"/><Relationship Id="rId4" Type="http://schemas.openxmlformats.org/officeDocument/2006/relationships/diagramLayout" Target="../diagrams/layout22.xml"/><Relationship Id="rId9" Type="http://schemas.openxmlformats.org/officeDocument/2006/relationships/image" Target="../media/image71.jpeg"/><Relationship Id="rId14" Type="http://schemas.openxmlformats.org/officeDocument/2006/relationships/image" Target="../media/image7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10" Type="http://schemas.openxmlformats.org/officeDocument/2006/relationships/chart" Target="../charts/chart30.xml"/><Relationship Id="rId4" Type="http://schemas.openxmlformats.org/officeDocument/2006/relationships/diagramLayout" Target="../diagrams/layout23.xml"/><Relationship Id="rId9" Type="http://schemas.openxmlformats.org/officeDocument/2006/relationships/image" Target="../media/image7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13.jpeg"/><Relationship Id="rId5" Type="http://schemas.openxmlformats.org/officeDocument/2006/relationships/diagramColors" Target="../diagrams/colors3.xml"/><Relationship Id="rId10" Type="http://schemas.openxmlformats.org/officeDocument/2006/relationships/image" Target="../media/image12.jp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1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9.jpe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8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chart" Target="../charts/chart7.xml"/><Relationship Id="rId7" Type="http://schemas.openxmlformats.org/officeDocument/2006/relationships/chart" Target="../charts/chart11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Relationship Id="rId9" Type="http://schemas.openxmlformats.org/officeDocument/2006/relationships/chart" Target="../charts/char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5000">
              <a:schemeClr val="tx2">
                <a:lumMod val="60000"/>
                <a:lumOff val="40000"/>
              </a:schemeClr>
            </a:gs>
            <a:gs pos="74000">
              <a:schemeClr val="bg2">
                <a:lumMod val="60000"/>
                <a:lumOff val="4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к проекту бюджета Одесского муниципального района Омской области на 2023 год и плановые периоды 2024-2025 годы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4212" y="365760"/>
            <a:ext cx="10375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ОДЕССКИЙ МУНИЦИПАЛЬНЫЙ РАЙОН ОМСКОЙ ОБЛАСТИ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68919" y="2372488"/>
            <a:ext cx="3589403" cy="244504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228600">
              <a:schemeClr val="accent1"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133350" contourW="31750">
            <a:extrusionClr>
              <a:srgbClr val="080808"/>
            </a:extrusionClr>
            <a:contourClr>
              <a:schemeClr val="bg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80446" y="4525064"/>
            <a:ext cx="3628726" cy="221262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127000">
              <a:schemeClr val="bg2">
                <a:lumMod val="40000"/>
                <a:lumOff val="60000"/>
              </a:schemeClr>
            </a:glow>
          </a:effectLst>
          <a:scene3d>
            <a:camera prst="orthographicFront"/>
            <a:lightRig rig="threePt" dir="t"/>
          </a:scene3d>
          <a:sp3d extrusionH="127000" contourW="38100">
            <a:extrusionClr>
              <a:srgbClr val="080808"/>
            </a:extrusionClr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594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40000">
              <a:schemeClr val="tx2">
                <a:lumMod val="75000"/>
              </a:schemeClr>
            </a:gs>
            <a:gs pos="8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низ 10"/>
          <p:cNvSpPr/>
          <p:nvPr/>
        </p:nvSpPr>
        <p:spPr>
          <a:xfrm>
            <a:off x="1937537" y="1153793"/>
            <a:ext cx="3479053" cy="2560317"/>
          </a:xfrm>
          <a:prstGeom prst="downArrow">
            <a:avLst/>
          </a:prstGeom>
          <a:solidFill>
            <a:srgbClr val="FF66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2667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31750" prstMaterial="metal">
            <a:bevelT prst="angle"/>
            <a:extrusionClr>
              <a:srgbClr val="CC3300"/>
            </a:extrusionClr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63253" y="81435"/>
            <a:ext cx="10564553" cy="968334"/>
          </a:xfrm>
          <a:prstGeom prst="rect">
            <a:avLst/>
          </a:prstGeom>
          <a:gradFill flip="none" rotWithShape="1">
            <a:gsLst>
              <a:gs pos="15000">
                <a:schemeClr val="accent1">
                  <a:lumMod val="60000"/>
                  <a:lumOff val="40000"/>
                </a:schemeClr>
              </a:gs>
              <a:gs pos="8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effectLst>
            <a:outerShdw blurRad="50800" dist="2667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РАСХОДОВ  БЮДЖЕТА                                                                             ОДЕССКОГО МУНИЦИПАЛЬНОГО РАЙОНА НА 2023 ГОД                                                                     И НА ПЛАНОВЫЙ ПЕРИОД 2024-2025 ГОДОВ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07650" y="1262242"/>
            <a:ext cx="1338828" cy="179029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осуществлялось с учетом принципов планирования бюджета:</a:t>
            </a:r>
            <a:endParaRPr lang="ru-RU" sz="15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215" y="3938784"/>
            <a:ext cx="6053029" cy="2677656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Бюджетирование ориентированное на результат  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-------------------------------------------------------------   </a:t>
            </a:r>
            <a:endParaRPr lang="ru-RU" b="1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 Раздельное планирование по действующим и принимаемым обязательствам в увязке с показателями непосредственных и конечных результатов, утвержденными муниципальными программами</a:t>
            </a:r>
          </a:p>
          <a:p>
            <a:pPr algn="just"/>
            <a:r>
              <a:rPr lang="ru-RU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--------------------------------------------------------------------------------------------</a:t>
            </a:r>
            <a:endParaRPr lang="ru-RU" sz="16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1259497758"/>
              </p:ext>
            </p:extLst>
          </p:nvPr>
        </p:nvGraphicFramePr>
        <p:xfrm>
          <a:off x="7569481" y="1424537"/>
          <a:ext cx="3399524" cy="4822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862248" y="1460665"/>
            <a:ext cx="2271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год                 </a:t>
            </a:r>
            <a:r>
              <a:rPr lang="ru-RU" sz="2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461,0 млн. руб</a:t>
            </a:r>
            <a:r>
              <a:rPr lang="ru-RU" dirty="0" smtClean="0">
                <a:solidFill>
                  <a:srgbClr val="660033"/>
                </a:solidFill>
              </a:rPr>
              <a:t>.</a:t>
            </a:r>
            <a:endParaRPr lang="ru-RU" dirty="0">
              <a:solidFill>
                <a:srgbClr val="660033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92479" y="3235500"/>
            <a:ext cx="1798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год           </a:t>
            </a:r>
            <a:r>
              <a:rPr lang="ru-RU" sz="2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439,3 млн. руб</a:t>
            </a:r>
            <a:r>
              <a:rPr lang="ru-RU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04586" y="4846725"/>
            <a:ext cx="2329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год </a:t>
            </a:r>
          </a:p>
          <a:p>
            <a:pPr algn="ctr"/>
            <a:r>
              <a:rPr lang="ru-RU" sz="2400" b="1" dirty="0" smtClean="0">
                <a:solidFill>
                  <a:srgbClr val="660033"/>
                </a:solidFill>
              </a:rPr>
              <a:t>457,0 млн. руб.</a:t>
            </a:r>
            <a:endParaRPr lang="ru-RU" sz="2400" b="1" dirty="0">
              <a:solidFill>
                <a:srgbClr val="66003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13704" y="1673554"/>
            <a:ext cx="615553" cy="4081112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БЮДЖЕТА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292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52000">
              <a:schemeClr val="bg1">
                <a:lumMod val="50000"/>
                <a:lumOff val="50000"/>
              </a:schemeClr>
            </a:gs>
            <a:gs pos="83000">
              <a:schemeClr val="tx2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5686" y="120570"/>
            <a:ext cx="10578165" cy="410654"/>
          </a:xfrm>
          <a:prstGeom prst="rect">
            <a:avLst/>
          </a:prstGeom>
          <a:gradFill>
            <a:gsLst>
              <a:gs pos="0">
                <a:schemeClr val="accent1">
                  <a:tint val="98000"/>
                  <a:hueMod val="94000"/>
                  <a:satMod val="130000"/>
                  <a:lumMod val="128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МУНИЦИПАЛЬНЫЕ ПРОГРАММЫ ?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4071957"/>
              </p:ext>
            </p:extLst>
          </p:nvPr>
        </p:nvGraphicFramePr>
        <p:xfrm>
          <a:off x="952447" y="1809065"/>
          <a:ext cx="9727390" cy="406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Выноска со стрелкой вправо 11"/>
          <p:cNvSpPr/>
          <p:nvPr/>
        </p:nvSpPr>
        <p:spPr>
          <a:xfrm rot="16200000">
            <a:off x="23553" y="2115312"/>
            <a:ext cx="3296553" cy="2514822"/>
          </a:xfrm>
          <a:prstGeom prst="rightArrowCallou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CCFF66">
                  <a:shade val="67500"/>
                  <a:satMod val="115000"/>
                </a:srgbClr>
              </a:gs>
              <a:gs pos="100000">
                <a:srgbClr val="CCFF66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innerShdw blurRad="876300" dist="127000" dir="14400000">
              <a:prstClr val="black">
                <a:alpha val="92000"/>
              </a:prstClr>
            </a:innerShdw>
            <a:reflection stA="36000" endPos="4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b="1" dirty="0" smtClean="0">
                <a:solidFill>
                  <a:srgbClr val="006600"/>
                </a:solidFill>
              </a:rPr>
              <a:t>комплекс действий, направленный на </a:t>
            </a:r>
            <a:r>
              <a:rPr lang="ru-RU" altLang="ru-RU" sz="1600" b="1" dirty="0">
                <a:solidFill>
                  <a:srgbClr val="006600"/>
                </a:solidFill>
              </a:rPr>
              <a:t>достижение</a:t>
            </a:r>
            <a:r>
              <a:rPr lang="ru-RU" altLang="ru-RU" sz="1600" b="1" dirty="0" smtClean="0">
                <a:solidFill>
                  <a:srgbClr val="006600"/>
                </a:solidFill>
              </a:rPr>
              <a:t> </a:t>
            </a:r>
            <a:endParaRPr lang="ru-RU" altLang="ru-RU" sz="1600" b="1" dirty="0">
              <a:solidFill>
                <a:srgbClr val="006600"/>
              </a:solidFill>
            </a:endParaRPr>
          </a:p>
          <a:p>
            <a:pPr algn="ctr"/>
            <a:r>
              <a:rPr lang="ru-RU" altLang="ru-RU" sz="1600" b="1" dirty="0" smtClean="0">
                <a:solidFill>
                  <a:srgbClr val="006600"/>
                </a:solidFill>
              </a:rPr>
              <a:t>целей </a:t>
            </a:r>
            <a:r>
              <a:rPr lang="ru-RU" altLang="ru-RU" sz="1600" b="1" dirty="0">
                <a:solidFill>
                  <a:srgbClr val="006600"/>
                </a:solidFill>
              </a:rPr>
              <a:t>и </a:t>
            </a:r>
            <a:r>
              <a:rPr lang="ru-RU" altLang="ru-RU" sz="1600" b="1" dirty="0" smtClean="0">
                <a:solidFill>
                  <a:srgbClr val="006600"/>
                </a:solidFill>
              </a:rPr>
              <a:t>задач</a:t>
            </a:r>
            <a:endParaRPr lang="ru-RU" altLang="ru-RU" sz="1600" b="1" dirty="0">
              <a:solidFill>
                <a:srgbClr val="006600"/>
              </a:solidFill>
            </a:endParaRPr>
          </a:p>
          <a:p>
            <a:pPr algn="ctr"/>
            <a:r>
              <a:rPr lang="ru-RU" altLang="ru-RU" sz="1600" b="1" dirty="0" smtClean="0">
                <a:solidFill>
                  <a:srgbClr val="006600"/>
                </a:solidFill>
              </a:rPr>
              <a:t>муниципальной </a:t>
            </a:r>
            <a:endParaRPr lang="ru-RU" altLang="ru-RU" sz="1600" b="1" dirty="0">
              <a:solidFill>
                <a:srgbClr val="006600"/>
              </a:solidFill>
            </a:endParaRPr>
          </a:p>
          <a:p>
            <a:pPr algn="ctr"/>
            <a:r>
              <a:rPr lang="ru-RU" altLang="ru-RU" sz="1600" b="1" dirty="0">
                <a:solidFill>
                  <a:srgbClr val="006600"/>
                </a:solidFill>
              </a:rPr>
              <a:t>политики </a:t>
            </a:r>
            <a:endParaRPr lang="ru-RU" altLang="ru-RU" sz="1600" b="1" dirty="0" smtClean="0">
              <a:solidFill>
                <a:srgbClr val="006600"/>
              </a:solidFill>
            </a:endParaRPr>
          </a:p>
          <a:p>
            <a:pPr algn="ctr"/>
            <a:r>
              <a:rPr lang="ru-RU" altLang="ru-RU" sz="1600" b="1" dirty="0" smtClean="0">
                <a:solidFill>
                  <a:srgbClr val="006600"/>
                </a:solidFill>
              </a:rPr>
              <a:t>в определенной сфере </a:t>
            </a:r>
          </a:p>
          <a:p>
            <a:pPr algn="ctr"/>
            <a:r>
              <a:rPr lang="ru-RU" altLang="ru-RU" sz="1200" b="1" dirty="0" smtClean="0">
                <a:solidFill>
                  <a:srgbClr val="006600"/>
                </a:solidFill>
                <a:latin typeface="Bookman Old Style" panose="02050604050505020204" pitchFamily="18" charset="0"/>
              </a:rPr>
              <a:t>   </a:t>
            </a:r>
            <a:endParaRPr lang="ru-RU" sz="1200" b="1" dirty="0">
              <a:solidFill>
                <a:srgbClr val="0066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03630" y="867920"/>
            <a:ext cx="9225022" cy="856526"/>
          </a:xfrm>
          <a:prstGeom prst="rect">
            <a:avLst/>
          </a:prstGeom>
          <a:gradFill>
            <a:gsLst>
              <a:gs pos="81000">
                <a:schemeClr val="accent1">
                  <a:lumMod val="75000"/>
                </a:schemeClr>
              </a:gs>
              <a:gs pos="25000">
                <a:srgbClr val="92D050"/>
              </a:gs>
              <a:gs pos="58000">
                <a:schemeClr val="tx2">
                  <a:lumMod val="75000"/>
                </a:schemeClr>
              </a:gs>
            </a:gsLst>
            <a:lin ang="6120000" scaled="1"/>
          </a:gradFill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01600" prst="riblet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МУНИЦИПАЛЬНЫЕ ПРОГРАММЫ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Выноска со стрелкой вправо 33"/>
          <p:cNvSpPr/>
          <p:nvPr/>
        </p:nvSpPr>
        <p:spPr>
          <a:xfrm rot="16200000">
            <a:off x="2426625" y="2414746"/>
            <a:ext cx="3726183" cy="2514822"/>
          </a:xfrm>
          <a:prstGeom prst="rightArrowCallou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CCFF66">
                  <a:shade val="67500"/>
                  <a:satMod val="115000"/>
                </a:srgbClr>
              </a:gs>
              <a:gs pos="100000">
                <a:srgbClr val="00B050"/>
              </a:gs>
            </a:gsLst>
            <a:lin ang="5400000" scaled="1"/>
            <a:tileRect/>
          </a:gradFill>
          <a:effectLst>
            <a:innerShdw blurRad="876300" dist="127000" dir="14400000">
              <a:prstClr val="black">
                <a:alpha val="92000"/>
              </a:prstClr>
            </a:innerShdw>
            <a:reflection stA="36000" endPos="4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6600"/>
                </a:solidFill>
              </a:rPr>
              <a:t>определяют способы их достижений, объединяя все финансовые, материальные и иные ресурсы</a:t>
            </a:r>
            <a:endParaRPr lang="ru-RU" sz="1600" b="1" dirty="0">
              <a:solidFill>
                <a:srgbClr val="006600"/>
              </a:solidFill>
            </a:endParaRPr>
          </a:p>
        </p:txBody>
      </p:sp>
      <p:sp>
        <p:nvSpPr>
          <p:cNvPr id="35" name="Выноска со стрелкой вправо 34"/>
          <p:cNvSpPr/>
          <p:nvPr/>
        </p:nvSpPr>
        <p:spPr>
          <a:xfrm rot="16200000">
            <a:off x="4838777" y="2620477"/>
            <a:ext cx="4137646" cy="2514822"/>
          </a:xfrm>
          <a:prstGeom prst="rightArrowCallou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38000">
                <a:srgbClr val="CCFF66">
                  <a:shade val="67500"/>
                  <a:satMod val="115000"/>
                </a:srgbClr>
              </a:gs>
              <a:gs pos="93000">
                <a:srgbClr val="006600"/>
              </a:gs>
            </a:gsLst>
            <a:lin ang="5400000" scaled="1"/>
            <a:tileRect/>
          </a:gradFill>
          <a:effectLst>
            <a:innerShdw blurRad="876300" dist="127000" dir="14400000">
              <a:prstClr val="black">
                <a:alpha val="92000"/>
              </a:prstClr>
            </a:innerShdw>
            <a:reflection stA="36000" endPos="4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6600"/>
                </a:solidFill>
              </a:rPr>
              <a:t>устанавливают примерные объемы используемых финансовых ресурсов</a:t>
            </a:r>
            <a:endParaRPr lang="ru-RU" sz="1600" b="1" dirty="0">
              <a:solidFill>
                <a:srgbClr val="006600"/>
              </a:solidFill>
            </a:endParaRPr>
          </a:p>
        </p:txBody>
      </p:sp>
      <p:sp>
        <p:nvSpPr>
          <p:cNvPr id="36" name="Выноска со стрелкой вправо 35"/>
          <p:cNvSpPr/>
          <p:nvPr/>
        </p:nvSpPr>
        <p:spPr>
          <a:xfrm rot="16200000">
            <a:off x="7199297" y="2877843"/>
            <a:ext cx="4652381" cy="2514822"/>
          </a:xfrm>
          <a:prstGeom prst="rightArrowCallout">
            <a:avLst/>
          </a:prstGeom>
          <a:gradFill flip="none" rotWithShape="1">
            <a:gsLst>
              <a:gs pos="26000">
                <a:schemeClr val="tx2">
                  <a:lumMod val="75000"/>
                </a:schemeClr>
              </a:gs>
              <a:gs pos="57000">
                <a:srgbClr val="00B050"/>
              </a:gs>
              <a:gs pos="83000">
                <a:schemeClr val="bg2">
                  <a:lumMod val="75000"/>
                </a:schemeClr>
              </a:gs>
            </a:gsLst>
            <a:lin ang="5400000" scaled="1"/>
            <a:tileRect/>
          </a:gradFill>
          <a:effectLst>
            <a:innerShdw blurRad="876300" dist="127000" dir="14400000">
              <a:prstClr val="black">
                <a:alpha val="92000"/>
              </a:prstClr>
            </a:innerShdw>
            <a:reflection stA="36000" endPos="4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6600"/>
                </a:solidFill>
              </a:rPr>
              <a:t>составляются сроком на              6 лет</a:t>
            </a:r>
            <a:endParaRPr lang="ru-RU" sz="1600" b="1" dirty="0">
              <a:solidFill>
                <a:srgbClr val="006600"/>
              </a:solidFill>
            </a:endParaRPr>
          </a:p>
        </p:txBody>
      </p:sp>
      <p:pic>
        <p:nvPicPr>
          <p:cNvPr id="10" name="Picture 2" descr="F:\biblioteka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899" y="4873543"/>
            <a:ext cx="1623817" cy="214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58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4000">
              <a:schemeClr val="accent1">
                <a:lumMod val="40000"/>
                <a:lumOff val="60000"/>
              </a:schemeClr>
            </a:gs>
            <a:gs pos="55000">
              <a:schemeClr val="tx2">
                <a:lumMod val="50000"/>
              </a:schemeClr>
            </a:gs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72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трелка вправо 14"/>
          <p:cNvSpPr/>
          <p:nvPr/>
        </p:nvSpPr>
        <p:spPr>
          <a:xfrm>
            <a:off x="616018" y="2759893"/>
            <a:ext cx="10809170" cy="2002354"/>
          </a:xfrm>
          <a:prstGeom prst="rightArrow">
            <a:avLst/>
          </a:prstGeom>
          <a:gradFill>
            <a:gsLst>
              <a:gs pos="45000">
                <a:schemeClr val="accent6">
                  <a:lumMod val="60000"/>
                  <a:lumOff val="40000"/>
                </a:schemeClr>
              </a:gs>
              <a:gs pos="10000">
                <a:schemeClr val="tx1"/>
              </a:gs>
              <a:gs pos="71000">
                <a:srgbClr val="002060"/>
              </a:gs>
            </a:gsLst>
            <a:lin ang="6120000" scaled="1"/>
          </a:gradFill>
          <a:effectLst>
            <a:outerShdw blurRad="241300" dist="5588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6017" y="67377"/>
            <a:ext cx="10578165" cy="1106906"/>
          </a:xfrm>
          <a:prstGeom prst="rect">
            <a:avLst/>
          </a:prstGeom>
          <a:gradFill>
            <a:gsLst>
              <a:gs pos="0">
                <a:schemeClr val="accent1">
                  <a:tint val="98000"/>
                  <a:hueMod val="94000"/>
                  <a:satMod val="130000"/>
                  <a:lumMod val="128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ПРОГРАММНАЯ СТРУКТУРА РАСХОДОВ БЮДЖЕТА                                                                                                                                      ОДЕССКОГО МУНИЦИПАЛЬНОГО РАЙОНА                                                                                                  НА 2023 ГОД И НА ПЛАНОВЫЙ ПЕРИОД 2024-2025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4733087"/>
              </p:ext>
            </p:extLst>
          </p:nvPr>
        </p:nvGraphicFramePr>
        <p:xfrm>
          <a:off x="4503820" y="2609648"/>
          <a:ext cx="3880585" cy="2302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4514315"/>
              </p:ext>
            </p:extLst>
          </p:nvPr>
        </p:nvGraphicFramePr>
        <p:xfrm>
          <a:off x="7161198" y="2609648"/>
          <a:ext cx="3880585" cy="2302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9790470"/>
              </p:ext>
            </p:extLst>
          </p:nvPr>
        </p:nvGraphicFramePr>
        <p:xfrm>
          <a:off x="1825720" y="2609648"/>
          <a:ext cx="3880585" cy="2302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Выноска 3 (граница и черта) 11"/>
          <p:cNvSpPr/>
          <p:nvPr/>
        </p:nvSpPr>
        <p:spPr>
          <a:xfrm>
            <a:off x="3494272" y="1394288"/>
            <a:ext cx="1078028" cy="1044638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28233"/>
              <a:gd name="adj8" fmla="val 29166"/>
            </a:avLst>
          </a:prstGeom>
          <a:gradFill>
            <a:gsLst>
              <a:gs pos="55000">
                <a:schemeClr val="accent6">
                  <a:lumMod val="60000"/>
                  <a:lumOff val="40000"/>
                </a:schemeClr>
              </a:gs>
              <a:gs pos="10000">
                <a:schemeClr val="tx1"/>
              </a:gs>
              <a:gs pos="91000">
                <a:srgbClr val="00B0F0"/>
              </a:gs>
            </a:gsLst>
            <a:lin ang="6120000" scaled="1"/>
          </a:gradFill>
          <a:ln w="38100">
            <a:solidFill>
              <a:srgbClr val="002060"/>
            </a:solidFill>
          </a:ln>
          <a:effectLst>
            <a:outerShdw blurRad="50800" dist="152400" dir="6180000" algn="ctr" rotWithShape="0">
              <a:schemeClr val="accent6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н</a:t>
            </a:r>
            <a:r>
              <a:rPr lang="ru-RU" sz="1200" b="1" dirty="0" smtClean="0">
                <a:solidFill>
                  <a:srgbClr val="002060"/>
                </a:solidFill>
              </a:rPr>
              <a:t>епрограммные расходы 0,03%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8" name="Выноска 3 (граница и черта) 17"/>
          <p:cNvSpPr/>
          <p:nvPr/>
        </p:nvSpPr>
        <p:spPr>
          <a:xfrm>
            <a:off x="6083170" y="1379472"/>
            <a:ext cx="1078028" cy="1044638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28233"/>
              <a:gd name="adj8" fmla="val 29166"/>
            </a:avLst>
          </a:prstGeom>
          <a:gradFill>
            <a:gsLst>
              <a:gs pos="55000">
                <a:schemeClr val="accent6">
                  <a:lumMod val="60000"/>
                  <a:lumOff val="40000"/>
                </a:schemeClr>
              </a:gs>
              <a:gs pos="10000">
                <a:schemeClr val="tx1"/>
              </a:gs>
              <a:gs pos="91000">
                <a:srgbClr val="00B0F0"/>
              </a:gs>
            </a:gsLst>
            <a:lin ang="6120000" scaled="1"/>
          </a:gradFill>
          <a:ln w="38100">
            <a:solidFill>
              <a:srgbClr val="002060"/>
            </a:solidFill>
          </a:ln>
          <a:effectLst>
            <a:outerShdw blurRad="50800" dist="139700" dir="5400000" algn="ctr" rotWithShape="0">
              <a:schemeClr val="accent6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н</a:t>
            </a:r>
            <a:r>
              <a:rPr lang="ru-RU" sz="1200" b="1" dirty="0" smtClean="0">
                <a:solidFill>
                  <a:srgbClr val="002060"/>
                </a:solidFill>
              </a:rPr>
              <a:t>епрограммные расходы 0,03%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0" name="Выноска 3 (граница и черта) 19"/>
          <p:cNvSpPr/>
          <p:nvPr/>
        </p:nvSpPr>
        <p:spPr>
          <a:xfrm>
            <a:off x="8669454" y="1405942"/>
            <a:ext cx="1078028" cy="1044638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28233"/>
              <a:gd name="adj8" fmla="val 29166"/>
            </a:avLst>
          </a:prstGeom>
          <a:gradFill>
            <a:gsLst>
              <a:gs pos="55000">
                <a:schemeClr val="accent6">
                  <a:lumMod val="60000"/>
                  <a:lumOff val="40000"/>
                </a:schemeClr>
              </a:gs>
              <a:gs pos="10000">
                <a:schemeClr val="tx1"/>
              </a:gs>
              <a:gs pos="91000">
                <a:srgbClr val="00B0F0"/>
              </a:gs>
            </a:gsLst>
            <a:lin ang="6120000" scaled="1"/>
          </a:gradFill>
          <a:ln w="38100">
            <a:solidFill>
              <a:srgbClr val="002060"/>
            </a:solidFill>
          </a:ln>
          <a:effectLst>
            <a:outerShdw blurRad="50800" dist="152400" dir="5400000" algn="ctr" rotWithShape="0">
              <a:schemeClr val="accent6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н</a:t>
            </a:r>
            <a:r>
              <a:rPr lang="ru-RU" sz="1200" b="1" dirty="0" smtClean="0">
                <a:solidFill>
                  <a:srgbClr val="002060"/>
                </a:solidFill>
              </a:rPr>
              <a:t>епрограммные расходы 0,03%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198134" y="1106905"/>
            <a:ext cx="2699070" cy="2666197"/>
          </a:xfrm>
          <a:prstGeom prst="rightArrow">
            <a:avLst>
              <a:gd name="adj1" fmla="val 61552"/>
              <a:gd name="adj2" fmla="val 37004"/>
            </a:avLst>
          </a:prstGeom>
          <a:solidFill>
            <a:srgbClr val="002060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718336" y="5593741"/>
            <a:ext cx="6875708" cy="954107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бюджете Одесского муниципального района предусмотрена реализация одиннадцати муниципальных программ, доля программных расходов  на 2023– 2025 годы в общем объеме бюджета составляет 99,97%  ежегодно</a:t>
            </a: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206" y="1821540"/>
            <a:ext cx="2416112" cy="1200329"/>
          </a:xfrm>
          <a:prstGeom prst="rect">
            <a:avLst/>
          </a:prstGeom>
          <a:noFill/>
          <a:ln w="38100">
            <a:noFill/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составе непрограммных расходов отражаются бюджетные ассигнования резервного фонда Администрации Одесского муниципального района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97512" y="5150558"/>
            <a:ext cx="2167482" cy="1169128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9908886" y="5062737"/>
            <a:ext cx="2209852" cy="1229949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ая выноска 47"/>
          <p:cNvSpPr/>
          <p:nvPr/>
        </p:nvSpPr>
        <p:spPr>
          <a:xfrm>
            <a:off x="2476582" y="4953473"/>
            <a:ext cx="885525" cy="509988"/>
          </a:xfrm>
          <a:prstGeom prst="wedgeRectCallout">
            <a:avLst>
              <a:gd name="adj1" fmla="val 90036"/>
              <a:gd name="adj2" fmla="val -75277"/>
            </a:avLst>
          </a:prstGeom>
          <a:solidFill>
            <a:srgbClr val="00B0F0"/>
          </a:solidFill>
          <a:ln w="38100">
            <a:solidFill>
              <a:srgbClr val="0033CC"/>
            </a:solidFill>
          </a:ln>
          <a:effectLst>
            <a:outerShdw blurRad="50800" dist="1143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99,97%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49" name="Прямоугольная выноска 48"/>
          <p:cNvSpPr/>
          <p:nvPr/>
        </p:nvSpPr>
        <p:spPr>
          <a:xfrm>
            <a:off x="5101740" y="4953473"/>
            <a:ext cx="885525" cy="509988"/>
          </a:xfrm>
          <a:prstGeom prst="wedgeRectCallout">
            <a:avLst>
              <a:gd name="adj1" fmla="val 90036"/>
              <a:gd name="adj2" fmla="val -75277"/>
            </a:avLst>
          </a:prstGeom>
          <a:solidFill>
            <a:srgbClr val="00B0F0"/>
          </a:solidFill>
          <a:ln w="38100">
            <a:solidFill>
              <a:srgbClr val="0033CC"/>
            </a:solidFill>
          </a:ln>
          <a:effectLst>
            <a:outerShdw blurRad="50800" dist="1270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99,97%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0" name="Прямоугольная выноска 49"/>
          <p:cNvSpPr/>
          <p:nvPr/>
        </p:nvSpPr>
        <p:spPr>
          <a:xfrm>
            <a:off x="7783929" y="4975170"/>
            <a:ext cx="885525" cy="509988"/>
          </a:xfrm>
          <a:prstGeom prst="wedgeRectCallout">
            <a:avLst>
              <a:gd name="adj1" fmla="val 90036"/>
              <a:gd name="adj2" fmla="val -75277"/>
            </a:avLst>
          </a:prstGeom>
          <a:solidFill>
            <a:srgbClr val="00B0F0"/>
          </a:solidFill>
          <a:ln w="38100">
            <a:solidFill>
              <a:srgbClr val="0033CC"/>
            </a:solidFill>
          </a:ln>
          <a:effectLst>
            <a:outerShdw blurRad="50800" dist="165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99,97%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трелка вниз 52"/>
          <p:cNvSpPr/>
          <p:nvPr/>
        </p:nvSpPr>
        <p:spPr>
          <a:xfrm rot="10800000">
            <a:off x="6311869" y="4797112"/>
            <a:ext cx="366562" cy="742338"/>
          </a:xfrm>
          <a:prstGeom prst="downArrow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низ 53"/>
          <p:cNvSpPr/>
          <p:nvPr/>
        </p:nvSpPr>
        <p:spPr>
          <a:xfrm rot="10800000">
            <a:off x="3712594" y="4835975"/>
            <a:ext cx="366562" cy="742338"/>
          </a:xfrm>
          <a:prstGeom prst="downArrow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низ 54"/>
          <p:cNvSpPr/>
          <p:nvPr/>
        </p:nvSpPr>
        <p:spPr>
          <a:xfrm rot="10800000">
            <a:off x="8998159" y="4801110"/>
            <a:ext cx="366562" cy="742338"/>
          </a:xfrm>
          <a:prstGeom prst="downArrow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36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40000">
              <a:schemeClr val="bg2">
                <a:lumMod val="60000"/>
                <a:lumOff val="40000"/>
              </a:schemeClr>
            </a:gs>
            <a:gs pos="22459">
              <a:schemeClr val="tx2">
                <a:lumMod val="75000"/>
              </a:schemeClr>
            </a:gs>
            <a:gs pos="4918">
              <a:schemeClr val="bg2">
                <a:lumMod val="60000"/>
                <a:lumOff val="40000"/>
              </a:schemeClr>
            </a:gs>
            <a:gs pos="75410">
              <a:schemeClr val="accent1">
                <a:lumMod val="50000"/>
              </a:schemeClr>
            </a:gs>
            <a:gs pos="62000">
              <a:schemeClr val="tx2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18903" y="115505"/>
            <a:ext cx="10406284" cy="685684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1">
                  <a:shade val="94000"/>
                  <a:lumMod val="88000"/>
                </a:schemeClr>
              </a:gs>
            </a:gsLst>
          </a:gradFill>
          <a:scene3d>
            <a:camera prst="orthographicFront">
              <a:rot lat="0" lon="0" rev="0"/>
            </a:camera>
            <a:lightRig rig="threePt" dir="t"/>
          </a:scene3d>
          <a:sp3d extrusionH="82550" contourW="25400" prstMaterial="plastic">
            <a:bevelT w="25400" h="25400" prst="angle"/>
            <a:extrusionClr>
              <a:schemeClr val="bg1"/>
            </a:extrusionClr>
            <a:contourClr>
              <a:schemeClr val="bg2">
                <a:lumMod val="75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МУНИЦИПАЛЬНЫЕ ПРОГРАММЫ ОДЕССКОГО МУНИЦИПАЛЬНОГО РАЙОНА                           ОМСКОЙ ОБЛАСТИ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813572412"/>
              </p:ext>
            </p:extLst>
          </p:nvPr>
        </p:nvGraphicFramePr>
        <p:xfrm>
          <a:off x="278214" y="940525"/>
          <a:ext cx="11733196" cy="5747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714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52000">
              <a:schemeClr val="accent1">
                <a:lumMod val="50000"/>
              </a:schemeClr>
            </a:gs>
            <a:gs pos="83000">
              <a:schemeClr val="tx2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6017" y="67377"/>
            <a:ext cx="10578165" cy="1106906"/>
          </a:xfrm>
          <a:prstGeom prst="rect">
            <a:avLst/>
          </a:prstGeom>
          <a:gradFill>
            <a:gsLst>
              <a:gs pos="0">
                <a:schemeClr val="accent1">
                  <a:tint val="98000"/>
                  <a:hueMod val="94000"/>
                  <a:satMod val="130000"/>
                  <a:lumMod val="128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 ОДЕССКОГО МУНИЦИПАЛЬНОГО РАЙОНА                                                                 ПО РАЗДЕЛАМ КЛАССИФИКАЦИИ РАСХОДОВ                                                                                                 НА 2023 ГОД И НА ПЛАНОВЫЙ ПЕРИОД 2024-2025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9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1918234"/>
              </p:ext>
            </p:extLst>
          </p:nvPr>
        </p:nvGraphicFramePr>
        <p:xfrm>
          <a:off x="982782" y="5259811"/>
          <a:ext cx="9727390" cy="406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Скругленный прямоугольник 4"/>
          <p:cNvSpPr/>
          <p:nvPr/>
        </p:nvSpPr>
        <p:spPr>
          <a:xfrm>
            <a:off x="3621419" y="3383612"/>
            <a:ext cx="5253962" cy="3955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kern="1200" dirty="0"/>
          </a:p>
        </p:txBody>
      </p:sp>
      <p:graphicFrame>
        <p:nvGraphicFramePr>
          <p:cNvPr id="3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8844394"/>
              </p:ext>
            </p:extLst>
          </p:nvPr>
        </p:nvGraphicFramePr>
        <p:xfrm>
          <a:off x="952447" y="1809065"/>
          <a:ext cx="9727390" cy="406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4711705"/>
              </p:ext>
            </p:extLst>
          </p:nvPr>
        </p:nvGraphicFramePr>
        <p:xfrm>
          <a:off x="958787" y="2299317"/>
          <a:ext cx="9721049" cy="388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4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8836435"/>
              </p:ext>
            </p:extLst>
          </p:nvPr>
        </p:nvGraphicFramePr>
        <p:xfrm>
          <a:off x="927023" y="2812021"/>
          <a:ext cx="9718910" cy="377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4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392308"/>
              </p:ext>
            </p:extLst>
          </p:nvPr>
        </p:nvGraphicFramePr>
        <p:xfrm>
          <a:off x="933659" y="3311642"/>
          <a:ext cx="9712274" cy="35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4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1230994"/>
              </p:ext>
            </p:extLst>
          </p:nvPr>
        </p:nvGraphicFramePr>
        <p:xfrm>
          <a:off x="930341" y="3819901"/>
          <a:ext cx="9712274" cy="35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4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0354156"/>
              </p:ext>
            </p:extLst>
          </p:nvPr>
        </p:nvGraphicFramePr>
        <p:xfrm>
          <a:off x="956733" y="4305397"/>
          <a:ext cx="9712274" cy="35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4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3263712"/>
              </p:ext>
            </p:extLst>
          </p:nvPr>
        </p:nvGraphicFramePr>
        <p:xfrm>
          <a:off x="982782" y="4782604"/>
          <a:ext cx="9712274" cy="35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graphicFrame>
        <p:nvGraphicFramePr>
          <p:cNvPr id="4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0445055"/>
              </p:ext>
            </p:extLst>
          </p:nvPr>
        </p:nvGraphicFramePr>
        <p:xfrm>
          <a:off x="982782" y="5786996"/>
          <a:ext cx="9712274" cy="472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2" r:lo="rId43" r:qs="rId44" r:cs="rId45"/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9204932" y="1266095"/>
            <a:ext cx="1640312" cy="369332"/>
          </a:xfrm>
          <a:prstGeom prst="rect">
            <a:avLst/>
          </a:prstGeom>
          <a:gradFill>
            <a:gsLst>
              <a:gs pos="37000">
                <a:schemeClr val="accent1">
                  <a:lumMod val="50000"/>
                </a:schemeClr>
              </a:gs>
              <a:gs pos="68000">
                <a:schemeClr val="tx2"/>
              </a:gs>
            </a:gsLst>
            <a:lin ang="6120000" scaled="1"/>
          </a:gra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тыс. руб.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5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3908263"/>
              </p:ext>
            </p:extLst>
          </p:nvPr>
        </p:nvGraphicFramePr>
        <p:xfrm>
          <a:off x="967665" y="6382574"/>
          <a:ext cx="9705829" cy="412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7" r:lo="rId48" r:qs="rId49" r:cs="rId50"/>
          </a:graphicData>
        </a:graphic>
      </p:graphicFrame>
      <p:pic>
        <p:nvPicPr>
          <p:cNvPr id="53" name="Picture 3" descr="F:\stick_figure_holding_pencil_presenting_500_clr_3508.gif"/>
          <p:cNvPicPr>
            <a:picLocks noChangeAspect="1" noChangeArrowheads="1" noCrop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850" y="3727553"/>
            <a:ext cx="2516500" cy="327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71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54000">
              <a:schemeClr val="bg2">
                <a:lumMod val="60000"/>
                <a:lumOff val="40000"/>
              </a:schemeClr>
            </a:gs>
            <a:gs pos="84000">
              <a:schemeClr val="tx2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10878341" y="1789023"/>
            <a:ext cx="1191739" cy="453144"/>
          </a:xfrm>
          <a:prstGeom prst="roundRect">
            <a:avLst/>
          </a:prstGeom>
          <a:solidFill>
            <a:schemeClr val="accent1">
              <a:lumMod val="50000"/>
            </a:schemeClr>
          </a:solidFill>
          <a:effectLst>
            <a:glow rad="228600">
              <a:srgbClr val="FFFF00">
                <a:alpha val="40000"/>
              </a:srgbClr>
            </a:glow>
            <a:outerShdw blurRad="228600" dist="101600" dir="8100000" algn="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13746" y="92452"/>
            <a:ext cx="10406284" cy="685684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3500000" scaled="1"/>
            <a:tileRect/>
          </a:gradFill>
          <a:effectLst>
            <a:glow>
              <a:schemeClr val="tx1">
                <a:alpha val="24000"/>
              </a:schemeClr>
            </a:glow>
            <a:innerShdw blurRad="342900" dist="571500" dir="5400000">
              <a:prstClr val="black">
                <a:alpha val="0"/>
              </a:prstClr>
            </a:innerShdw>
            <a:reflection blurRad="6350" stA="44000" endPos="19000" dist="457200" dir="5400000" sy="-100000" algn="bl" rotWithShape="0"/>
            <a:softEdge rad="12700"/>
          </a:effectLst>
          <a:scene3d>
            <a:camera prst="obliqueTopLeft"/>
            <a:lightRig rig="threePt" dir="t"/>
          </a:scene3d>
          <a:sp3d extrusionH="88900" contourW="25400" prstMaterial="dkEdge">
            <a:bevelT w="25400" h="25400" prst="relaxedInset"/>
            <a:extrusionClr>
              <a:srgbClr val="C00000"/>
            </a:extrusionClr>
            <a:contourClr>
              <a:schemeClr val="bg2">
                <a:lumMod val="75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РАСХОДОВ ОДЕССКОГО МУНИЦИПАЛЬНОГО РАЙОНА ОМСКОЙ ОБЛАСТИ НА 2023-2025 ГОДЫ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7174617"/>
              </p:ext>
            </p:extLst>
          </p:nvPr>
        </p:nvGraphicFramePr>
        <p:xfrm>
          <a:off x="315456" y="1381377"/>
          <a:ext cx="5464399" cy="5433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Стрелка вниз 1"/>
          <p:cNvSpPr/>
          <p:nvPr/>
        </p:nvSpPr>
        <p:spPr>
          <a:xfrm>
            <a:off x="4845066" y="744088"/>
            <a:ext cx="791980" cy="1042487"/>
          </a:xfrm>
          <a:prstGeom prst="downArrow">
            <a:avLst/>
          </a:prstGeom>
          <a:solidFill>
            <a:srgbClr val="FF66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76200" contourW="31750" prstMaterial="metal">
            <a:bevelT prst="angle"/>
            <a:extrusionClr>
              <a:srgbClr val="CC3300"/>
            </a:extrusionClr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4607080"/>
              </p:ext>
            </p:extLst>
          </p:nvPr>
        </p:nvGraphicFramePr>
        <p:xfrm>
          <a:off x="6959065" y="1353496"/>
          <a:ext cx="3397678" cy="3907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736787053"/>
              </p:ext>
            </p:extLst>
          </p:nvPr>
        </p:nvGraphicFramePr>
        <p:xfrm>
          <a:off x="6727470" y="1970973"/>
          <a:ext cx="6176893" cy="4761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6959065" y="1070881"/>
            <a:ext cx="4340345" cy="53420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596900">
              <a:schemeClr val="accent5">
                <a:satMod val="175000"/>
                <a:alpha val="5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СТРУКТУРА РАСХОДОВ РАЙОННОГО БЮДЖЕТА                      НА 2023 ГОД</a:t>
            </a:r>
            <a:endParaRPr lang="ru-RU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729086" y="6177191"/>
            <a:ext cx="789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71,8%</a:t>
            </a:r>
            <a:endParaRPr lang="ru-RU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922619" y="5740996"/>
            <a:ext cx="584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9,4%</a:t>
            </a:r>
            <a:endParaRPr lang="ru-RU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486021" y="5179421"/>
            <a:ext cx="558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6,7%</a:t>
            </a:r>
            <a:endParaRPr lang="ru-RU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0275746" y="3158232"/>
            <a:ext cx="530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1,5%</a:t>
            </a:r>
            <a:endParaRPr lang="ru-RU" sz="11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0361214" y="2582873"/>
            <a:ext cx="537783" cy="2616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0,2%</a:t>
            </a:r>
            <a:endParaRPr lang="ru-RU" sz="1100" b="1" dirty="0"/>
          </a:p>
        </p:txBody>
      </p:sp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6486875"/>
              </p:ext>
            </p:extLst>
          </p:nvPr>
        </p:nvGraphicFramePr>
        <p:xfrm>
          <a:off x="7007598" y="1523560"/>
          <a:ext cx="2586629" cy="3114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2" name="Стрелка вниз 11"/>
          <p:cNvSpPr/>
          <p:nvPr/>
        </p:nvSpPr>
        <p:spPr>
          <a:xfrm rot="16200000">
            <a:off x="5708183" y="3913635"/>
            <a:ext cx="697797" cy="1629042"/>
          </a:xfrm>
          <a:prstGeom prst="downArrow">
            <a:avLst/>
          </a:prstGeom>
          <a:solidFill>
            <a:srgbClr val="FF66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76200" contourW="31750" prstMaterial="metal">
            <a:bevelT prst="angle"/>
            <a:extrusionClr>
              <a:srgbClr val="CC3300"/>
            </a:extrusionClr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851828" y="4521230"/>
            <a:ext cx="592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6,2%</a:t>
            </a:r>
            <a:endParaRPr lang="ru-RU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148017" y="3823162"/>
            <a:ext cx="587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4,8%</a:t>
            </a:r>
            <a:endParaRPr lang="ru-RU" sz="1200" b="1" dirty="0"/>
          </a:p>
        </p:txBody>
      </p:sp>
      <p:sp>
        <p:nvSpPr>
          <p:cNvPr id="9" name="Блок-схема: узел 8"/>
          <p:cNvSpPr/>
          <p:nvPr/>
        </p:nvSpPr>
        <p:spPr>
          <a:xfrm>
            <a:off x="10412878" y="1763839"/>
            <a:ext cx="542254" cy="539015"/>
          </a:xfrm>
          <a:prstGeom prst="flowChartConnector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0888714" y="1786575"/>
            <a:ext cx="12368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/>
              <a:t>Физ. культура и спорт</a:t>
            </a:r>
            <a:endParaRPr lang="ru-RU" sz="105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0412878" y="1841189"/>
            <a:ext cx="603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0,2%</a:t>
            </a:r>
            <a:endParaRPr lang="ru-RU" sz="1200" b="1" dirty="0"/>
          </a:p>
        </p:txBody>
      </p:sp>
      <p:graphicFrame>
        <p:nvGraphicFramePr>
          <p:cNvPr id="27" name="Диаграмма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6891200"/>
              </p:ext>
            </p:extLst>
          </p:nvPr>
        </p:nvGraphicFramePr>
        <p:xfrm>
          <a:off x="581213" y="2119784"/>
          <a:ext cx="4454401" cy="4613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21125" y="5048616"/>
            <a:ext cx="9193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</a:t>
            </a:r>
            <a:endParaRPr lang="ru-R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48207" y="5056310"/>
            <a:ext cx="798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</a:t>
            </a:r>
            <a:endParaRPr lang="ru-R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0" name="Диаграмма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186918"/>
              </p:ext>
            </p:extLst>
          </p:nvPr>
        </p:nvGraphicFramePr>
        <p:xfrm>
          <a:off x="5779855" y="1477843"/>
          <a:ext cx="5318482" cy="3718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246164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7000">
              <a:schemeClr val="bg2">
                <a:lumMod val="60000"/>
                <a:lumOff val="40000"/>
              </a:schemeClr>
            </a:gs>
            <a:gs pos="41000">
              <a:schemeClr val="tx2">
                <a:lumMod val="90000"/>
              </a:schemeClr>
            </a:gs>
            <a:gs pos="73000">
              <a:schemeClr val="tx2">
                <a:lumMod val="1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547035" y="202131"/>
            <a:ext cx="11097929" cy="837398"/>
          </a:xfrm>
          <a:prstGeom prst="homePlate">
            <a:avLst/>
          </a:prstGeom>
          <a:gradFill>
            <a:gsLst>
              <a:gs pos="52000">
                <a:srgbClr val="FF6600"/>
              </a:gs>
              <a:gs pos="83000">
                <a:srgbClr val="993300"/>
              </a:gs>
            </a:gsLst>
            <a:lin ang="6120000" scaled="1"/>
          </a:gradFill>
          <a:ln w="38100">
            <a:solidFill>
              <a:schemeClr val="accent2">
                <a:lumMod val="75000"/>
              </a:schemeClr>
            </a:solidFill>
            <a:bevel/>
          </a:ln>
          <a:effectLst>
            <a:outerShdw blurRad="127000" dist="304800" dir="2700000" sx="101000" sy="101000" algn="tl" rotWithShape="0">
              <a:schemeClr val="bg2">
                <a:lumMod val="40000"/>
                <a:lumOff val="60000"/>
                <a:alpha val="88000"/>
              </a:scheme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ОДЕССКОГО МУНИЦИПАЛЬНОГО РАЙОНА ОМСКОЙ ОБЛАСТИ ПО РАЗДЕЛУ «ОБЩЕГОСУДАРСТВЕННЫЕ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ВОПРОСЫ»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2023- 2025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</a:t>
            </a:r>
          </a:p>
        </p:txBody>
      </p:sp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309486489"/>
              </p:ext>
            </p:extLst>
          </p:nvPr>
        </p:nvGraphicFramePr>
        <p:xfrm>
          <a:off x="377525" y="1164657"/>
          <a:ext cx="8128000" cy="5471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4" name="Диаграмма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6053051"/>
              </p:ext>
            </p:extLst>
          </p:nvPr>
        </p:nvGraphicFramePr>
        <p:xfrm>
          <a:off x="8730494" y="1744230"/>
          <a:ext cx="3372174" cy="4171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53142" y="2899956"/>
            <a:ext cx="1796757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2023-1 794,3 тыс. руб.;                           2024- 1 794,3 тыс. руб.;                         2025 -1 794,3 тыс. руб</a:t>
            </a:r>
            <a:r>
              <a:rPr lang="ru-RU" sz="1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</a:t>
            </a:r>
          </a:p>
          <a:p>
            <a:endParaRPr lang="ru-RU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3348257" y="2899955"/>
            <a:ext cx="172013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2023- 899,3 тыс. руб.;</a:t>
            </a:r>
          </a:p>
          <a:p>
            <a:r>
              <a:rPr lang="ru-RU" sz="105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2024- 899,3 тыс. руб.;</a:t>
            </a:r>
          </a:p>
          <a:p>
            <a:r>
              <a:rPr lang="ru-RU" sz="105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2025- 899,3 тыс. руб</a:t>
            </a:r>
            <a:r>
              <a:rPr lang="ru-RU" sz="1050" b="1" dirty="0" smtClean="0"/>
              <a:t>.</a:t>
            </a:r>
            <a:endParaRPr lang="ru-RU" sz="105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18700" y="2899955"/>
            <a:ext cx="180129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2023-12 312,3тыс. руб.; 2024-12 312,3 тыс. руб.; 2025 12 312,3  тыс. руб.              </a:t>
            </a:r>
            <a:endParaRPr lang="ru-RU" sz="105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3142" y="5776408"/>
            <a:ext cx="193330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2023-7 546,5 тыс. руб.; 2024 -7 514,5 тыс. руб.; 2025 -7 546,5 тыс. руб</a:t>
            </a:r>
            <a:r>
              <a:rPr lang="ru-RU" sz="1050" b="1" dirty="0" smtClean="0"/>
              <a:t>.</a:t>
            </a:r>
            <a:endParaRPr lang="ru-RU" sz="105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35337" y="60649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818700" y="5802116"/>
            <a:ext cx="22193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</a:rPr>
              <a:t>2023- 20 794,1 тыс. руб.;</a:t>
            </a:r>
          </a:p>
          <a:p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</a:rPr>
              <a:t>2024- 17 584,5 тыс. руб.;                2025- 21 985,1 тыс. руб.</a:t>
            </a:r>
            <a:endParaRPr lang="ru-RU" sz="1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1198565"/>
              </p:ext>
            </p:extLst>
          </p:nvPr>
        </p:nvGraphicFramePr>
        <p:xfrm>
          <a:off x="8817120" y="1253379"/>
          <a:ext cx="3267075" cy="6268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38271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1000">
              <a:schemeClr val="bg2">
                <a:lumMod val="60000"/>
                <a:lumOff val="40000"/>
              </a:schemeClr>
            </a:gs>
            <a:gs pos="38000">
              <a:schemeClr val="tx2">
                <a:lumMod val="25000"/>
              </a:schemeClr>
            </a:gs>
            <a:gs pos="69000">
              <a:srgbClr val="E6E8AF"/>
            </a:gs>
            <a:gs pos="100000">
              <a:schemeClr val="bg2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30441" y="60872"/>
            <a:ext cx="10454411" cy="609821"/>
          </a:xfrm>
          <a:prstGeom prst="rect">
            <a:avLst/>
          </a:prstGeom>
          <a:gradFill flip="none" rotWithShape="1">
            <a:gsLst>
              <a:gs pos="45350">
                <a:schemeClr val="tx1"/>
              </a:gs>
              <a:gs pos="0">
                <a:srgbClr val="0066FF"/>
              </a:gs>
              <a:gs pos="69000">
                <a:srgbClr val="00B0F0"/>
              </a:gs>
              <a:gs pos="100000">
                <a:srgbClr val="0066FF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82550" contourW="25400" prstMaterial="plastic">
            <a:bevelT w="25400" h="25400" prst="angle"/>
            <a:extrusionClr>
              <a:schemeClr val="bg1"/>
            </a:extrusionClr>
            <a:contourClr>
              <a:schemeClr val="bg2">
                <a:lumMod val="75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ОДЕССКОГО МУНИЦИПАЛЬНОГО РАЙОНА ОМСКОЙ ОБЛАСТИ ПО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РАЗДЕЛУ «НАЦИОНАЛЬНАЯ ЭКОНОМИКА»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2023- 2025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442762" y="4569721"/>
            <a:ext cx="2050181" cy="1771048"/>
          </a:xfrm>
          <a:prstGeom prst="hexagon">
            <a:avLst/>
          </a:prstGeom>
          <a:solidFill>
            <a:srgbClr val="00B0F0"/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69850" prstMaterial="dkEdge">
            <a:bevelT w="114300" prst="artDeco"/>
            <a:contourClr>
              <a:srgbClr val="00206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Общеэкономические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2023 год   793,0 тыс. руб</a:t>
            </a:r>
            <a:r>
              <a:rPr lang="ru-RU" sz="1400" b="1" dirty="0" smtClean="0">
                <a:solidFill>
                  <a:schemeClr val="tx1"/>
                </a:solidFill>
              </a:rPr>
              <a:t>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2183331" y="3647976"/>
            <a:ext cx="2050181" cy="1771048"/>
          </a:xfrm>
          <a:prstGeom prst="hexagon">
            <a:avLst/>
          </a:prstGeom>
          <a:solidFill>
            <a:srgbClr val="0066FF"/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69850" prstMaterial="dkEdge">
            <a:bevelT w="114300" prst="artDeco"/>
            <a:contourClr>
              <a:srgbClr val="00206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Сельское хозяйство и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рыболовство 2023 год                 5 101,4 тыс. руб.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3923899" y="2666201"/>
            <a:ext cx="2050181" cy="1771048"/>
          </a:xfrm>
          <a:prstGeom prst="hexagon">
            <a:avLst/>
          </a:prstGeom>
          <a:solidFill>
            <a:srgbClr val="00B0F0"/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69850" prstMaterial="dkEdge">
            <a:bevelT w="114300" prst="artDeco"/>
            <a:contourClr>
              <a:srgbClr val="00206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 2023 год  413,8 тыс. руб.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441962" y="2685455"/>
            <a:ext cx="2050181" cy="1771048"/>
          </a:xfrm>
          <a:prstGeom prst="hexag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69850" prstMaterial="dkEdge">
            <a:bevelT w="114300" prst="artDeco"/>
            <a:contourClr>
              <a:srgbClr val="00206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>
            <a:off x="2183331" y="1799931"/>
            <a:ext cx="2050181" cy="1771048"/>
          </a:xfrm>
          <a:prstGeom prst="hexagon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F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69850" prstMaterial="dkEdge">
            <a:bevelT w="114300" prst="artDeco"/>
            <a:contourClr>
              <a:srgbClr val="00206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>
            <a:off x="5635592" y="1691085"/>
            <a:ext cx="2050181" cy="1771048"/>
          </a:xfrm>
          <a:prstGeom prst="hexagon">
            <a:avLst/>
          </a:prstGeom>
          <a:solidFill>
            <a:srgbClr val="0066FF"/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69850" prstMaterial="dkEdge">
            <a:bevelT w="114300" prst="artDeco"/>
            <a:contourClr>
              <a:srgbClr val="00206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Дорожное хозяйство </a:t>
            </a:r>
            <a:r>
              <a:rPr lang="ru-RU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(дорожные фонды) 2023 </a:t>
            </a:r>
            <a:r>
              <a:rPr lang="ru-RU" sz="15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 </a:t>
            </a:r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15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9,9 </a:t>
            </a:r>
            <a:r>
              <a:rPr lang="ru-RU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</a:t>
            </a:r>
            <a:endParaRPr lang="ru-RU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3923899" y="4533500"/>
            <a:ext cx="2050181" cy="1771048"/>
          </a:xfrm>
          <a:prstGeom prst="hexagon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69850" prstMaterial="dkEdge">
            <a:bevelT w="114300" prst="artDeco"/>
            <a:contourClr>
              <a:srgbClr val="00206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>
            <a:off x="5664467" y="3551725"/>
            <a:ext cx="2050181" cy="1771048"/>
          </a:xfrm>
          <a:prstGeom prst="hexagon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69850" prstMaterial="dkEdge">
            <a:bevelT w="114300" prst="artDeco"/>
            <a:contourClr>
              <a:srgbClr val="00206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естиугольник 14"/>
          <p:cNvSpPr/>
          <p:nvPr/>
        </p:nvSpPr>
        <p:spPr>
          <a:xfrm>
            <a:off x="7376160" y="2640658"/>
            <a:ext cx="2050181" cy="1771048"/>
          </a:xfrm>
          <a:prstGeom prst="hexagon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69850" prstMaterial="dkEdge">
            <a:bevelT w="114300" prst="artDeco"/>
            <a:contourClr>
              <a:srgbClr val="00206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62064" y="440076"/>
            <a:ext cx="2448711" cy="2461576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с одним скругленным углом 15"/>
          <p:cNvSpPr/>
          <p:nvPr/>
        </p:nvSpPr>
        <p:spPr>
          <a:xfrm rot="10800000">
            <a:off x="9657117" y="2073981"/>
            <a:ext cx="2342605" cy="4553242"/>
          </a:xfrm>
          <a:prstGeom prst="round1Rect">
            <a:avLst/>
          </a:prstGeom>
          <a:gradFill>
            <a:gsLst>
              <a:gs pos="21000">
                <a:srgbClr val="0066FF"/>
              </a:gs>
              <a:gs pos="67500">
                <a:schemeClr val="tx1">
                  <a:lumMod val="85000"/>
                </a:schemeClr>
              </a:gs>
              <a:gs pos="83000">
                <a:schemeClr val="tx1"/>
              </a:gs>
            </a:gsLst>
            <a:lin ang="6120000" scaled="1"/>
          </a:gradFill>
          <a:ln cmpd="thickThin">
            <a:solidFill>
              <a:srgbClr val="002060"/>
            </a:solidFill>
          </a:ln>
          <a:effectLst>
            <a:outerShdw blurRad="50800" dist="38100" dir="18900000" sx="102000" sy="102000" algn="bl" rotWithShape="0">
              <a:prstClr val="black">
                <a:alpha val="67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100" b="1" i="1" dirty="0" smtClean="0">
                <a:solidFill>
                  <a:srgbClr val="002060"/>
                </a:solidFill>
              </a:rPr>
              <a:t>–</a:t>
            </a:r>
            <a:endParaRPr lang="ru-RU" sz="1100" b="1" i="1" dirty="0">
              <a:solidFill>
                <a:srgbClr val="002060"/>
              </a:solidFill>
            </a:endParaRPr>
          </a:p>
        </p:txBody>
      </p:sp>
      <p:sp>
        <p:nvSpPr>
          <p:cNvPr id="20" name="Блок-схема: задержка 19"/>
          <p:cNvSpPr/>
          <p:nvPr/>
        </p:nvSpPr>
        <p:spPr>
          <a:xfrm rot="5400000">
            <a:off x="10440532" y="1075666"/>
            <a:ext cx="1920156" cy="240630"/>
          </a:xfrm>
          <a:prstGeom prst="flowChartDelay">
            <a:avLst/>
          </a:prstGeom>
          <a:solidFill>
            <a:srgbClr val="0066FF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задержка 20"/>
          <p:cNvSpPr/>
          <p:nvPr/>
        </p:nvSpPr>
        <p:spPr>
          <a:xfrm rot="5400000">
            <a:off x="10244286" y="1253001"/>
            <a:ext cx="1731233" cy="240630"/>
          </a:xfrm>
          <a:prstGeom prst="flowChartDelay">
            <a:avLst/>
          </a:prstGeom>
          <a:solidFill>
            <a:srgbClr val="0066FF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5820752" y="980352"/>
            <a:ext cx="1748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/>
              <a:t>2024 – 64,5 тыс. руб.</a:t>
            </a:r>
          </a:p>
          <a:p>
            <a:r>
              <a:rPr lang="ru-RU" sz="1200" b="1" i="1" dirty="0" smtClean="0"/>
              <a:t>2025- 66,9 тыс. руб.</a:t>
            </a:r>
            <a:endParaRPr lang="ru-RU" sz="1200" b="1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4047551" y="1968670"/>
            <a:ext cx="1926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/>
              <a:t>2024– 413,8 тыс</a:t>
            </a:r>
            <a:r>
              <a:rPr lang="ru-RU" sz="1200" b="1" i="1" dirty="0"/>
              <a:t>. руб.</a:t>
            </a:r>
          </a:p>
          <a:p>
            <a:r>
              <a:rPr lang="ru-RU" sz="1200" b="1" i="1" dirty="0" smtClean="0"/>
              <a:t>2025- 413,8 тыс</a:t>
            </a:r>
            <a:r>
              <a:rPr lang="ru-RU" sz="1200" b="1" i="1" dirty="0"/>
              <a:t>. руб.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86149" y="5496021"/>
            <a:ext cx="20116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/>
              <a:t>2024- 4 953,9 тыс</a:t>
            </a:r>
            <a:r>
              <a:rPr lang="ru-RU" sz="1100" b="1" i="1" dirty="0"/>
              <a:t>. руб.</a:t>
            </a:r>
          </a:p>
          <a:p>
            <a:r>
              <a:rPr lang="ru-RU" sz="1100" b="1" i="1" dirty="0" smtClean="0"/>
              <a:t>2025-4 984,8 </a:t>
            </a:r>
            <a:r>
              <a:rPr lang="ru-RU" sz="1100" b="1" i="1" dirty="0"/>
              <a:t>тыс. руб.</a:t>
            </a:r>
          </a:p>
          <a:p>
            <a:endParaRPr lang="ru-RU" sz="1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95688" y="634744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i="1" dirty="0" smtClean="0"/>
              <a:t>2024 –0,00 </a:t>
            </a:r>
            <a:r>
              <a:rPr lang="ru-RU" sz="1200" b="1" i="1" dirty="0"/>
              <a:t>тыс. руб.</a:t>
            </a:r>
          </a:p>
          <a:p>
            <a:r>
              <a:rPr lang="ru-RU" sz="1200" b="1" i="1" dirty="0" smtClean="0"/>
              <a:t>2025- 0,00 тыс</a:t>
            </a:r>
            <a:r>
              <a:rPr lang="ru-RU" sz="1200" b="1" i="1" dirty="0"/>
              <a:t>. руб.</a:t>
            </a:r>
          </a:p>
        </p:txBody>
      </p:sp>
      <p:sp>
        <p:nvSpPr>
          <p:cNvPr id="23" name="Шестиугольник 22"/>
          <p:cNvSpPr/>
          <p:nvPr/>
        </p:nvSpPr>
        <p:spPr>
          <a:xfrm>
            <a:off x="7330348" y="841769"/>
            <a:ext cx="2153173" cy="1676510"/>
          </a:xfrm>
          <a:prstGeom prst="hexagon">
            <a:avLst/>
          </a:prstGeom>
          <a:solidFill>
            <a:srgbClr val="00B0F0"/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69850" prstMaterial="dkEdge">
            <a:bevelT w="114300" prst="artDeco"/>
            <a:contourClr>
              <a:srgbClr val="00206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Другие вопросы в области национальной экономики 2023 год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750,0 тыс. руб.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204357" y="747230"/>
            <a:ext cx="197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/>
              <a:t>2024 </a:t>
            </a:r>
            <a:r>
              <a:rPr lang="ru-RU" sz="1200" b="1" i="1" dirty="0"/>
              <a:t>– </a:t>
            </a:r>
            <a:r>
              <a:rPr lang="ru-RU" sz="1200" b="1" i="1" dirty="0" smtClean="0"/>
              <a:t>250,0 тыс</a:t>
            </a:r>
            <a:r>
              <a:rPr lang="ru-RU" sz="1200" b="1" i="1" dirty="0"/>
              <a:t>. руб.</a:t>
            </a:r>
          </a:p>
          <a:p>
            <a:r>
              <a:rPr lang="ru-RU" sz="1200" b="1" i="1" dirty="0" smtClean="0"/>
              <a:t>2025- 250,0 тыс</a:t>
            </a:r>
            <a:r>
              <a:rPr lang="ru-RU" sz="1200" b="1" i="1" dirty="0"/>
              <a:t>. руб.</a:t>
            </a:r>
          </a:p>
        </p:txBody>
      </p:sp>
      <p:graphicFrame>
        <p:nvGraphicFramePr>
          <p:cNvPr id="31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6564565"/>
              </p:ext>
            </p:extLst>
          </p:nvPr>
        </p:nvGraphicFramePr>
        <p:xfrm>
          <a:off x="9853746" y="2507890"/>
          <a:ext cx="1933302" cy="3221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796667" y="2238933"/>
            <a:ext cx="2203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Национальная экономика</a:t>
            </a:r>
            <a:endParaRPr lang="ru-RU" sz="1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147257" y="2872652"/>
            <a:ext cx="9102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105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ыс. руб.</a:t>
            </a:r>
            <a:endParaRPr lang="ru-RU" sz="105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5" name="Диаграмма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7454187"/>
              </p:ext>
            </p:extLst>
          </p:nvPr>
        </p:nvGraphicFramePr>
        <p:xfrm>
          <a:off x="9595060" y="2249883"/>
          <a:ext cx="2276475" cy="4282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95778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52000">
              <a:schemeClr val="bg2">
                <a:lumMod val="60000"/>
                <a:lumOff val="40000"/>
              </a:schemeClr>
            </a:gs>
            <a:gs pos="83000">
              <a:schemeClr val="tx2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Скругленная соединительная линия 71"/>
          <p:cNvCxnSpPr/>
          <p:nvPr/>
        </p:nvCxnSpPr>
        <p:spPr>
          <a:xfrm>
            <a:off x="4709973" y="6372090"/>
            <a:ext cx="3457116" cy="131016"/>
          </a:xfrm>
          <a:prstGeom prst="curvedConnector3">
            <a:avLst/>
          </a:prstGeom>
          <a:ln w="76200">
            <a:solidFill>
              <a:srgbClr val="7030A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-1" y="1562470"/>
            <a:ext cx="6285392" cy="44299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Скругленная соединительная линия 51"/>
          <p:cNvCxnSpPr/>
          <p:nvPr/>
        </p:nvCxnSpPr>
        <p:spPr>
          <a:xfrm flipV="1">
            <a:off x="3764132" y="2388092"/>
            <a:ext cx="5814874" cy="3382394"/>
          </a:xfrm>
          <a:prstGeom prst="curvedConnector3">
            <a:avLst/>
          </a:prstGeom>
          <a:ln w="76200">
            <a:solidFill>
              <a:schemeClr val="tx1">
                <a:alpha val="6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843988" y="108472"/>
            <a:ext cx="10347156" cy="1022640"/>
          </a:xfrm>
          <a:prstGeom prst="rect">
            <a:avLst/>
          </a:prstGeom>
          <a:gradFill>
            <a:gsLst>
              <a:gs pos="8000">
                <a:schemeClr val="accent1">
                  <a:lumMod val="60000"/>
                  <a:lumOff val="4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ОДЕССКОГО МУНИЦИПАЛЬНОГО РАЙОНА                                                                                       ОМСКОЙ ОБЛАСТИ ПО РАЗДЕЛУ                                                                                                      «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ЖИЛИЩНО-КОММУНАЛЬНОЕ ХОЗЯЙСТВО»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2023- 2025 ГОДЫ</a:t>
            </a:r>
          </a:p>
        </p:txBody>
      </p:sp>
      <p:sp>
        <p:nvSpPr>
          <p:cNvPr id="42" name="Фигура, имеющая форму буквы L 41"/>
          <p:cNvSpPr/>
          <p:nvPr/>
        </p:nvSpPr>
        <p:spPr>
          <a:xfrm rot="10800000">
            <a:off x="-1" y="2388092"/>
            <a:ext cx="5495279" cy="3604335"/>
          </a:xfrm>
          <a:prstGeom prst="corner">
            <a:avLst>
              <a:gd name="adj1" fmla="val 50304"/>
              <a:gd name="adj2" fmla="val 50295"/>
            </a:avLst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b="1" dirty="0"/>
          </a:p>
        </p:txBody>
      </p:sp>
      <p:sp>
        <p:nvSpPr>
          <p:cNvPr id="43" name="Блок-схема: узел 42"/>
          <p:cNvSpPr/>
          <p:nvPr/>
        </p:nvSpPr>
        <p:spPr>
          <a:xfrm>
            <a:off x="4003830" y="5029199"/>
            <a:ext cx="1491448" cy="1482571"/>
          </a:xfrm>
          <a:prstGeom prst="flowChartConnector">
            <a:avLst/>
          </a:prstGeom>
          <a:solidFill>
            <a:schemeClr val="accent5"/>
          </a:solidFill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768,0</a:t>
            </a:r>
            <a:r>
              <a:rPr lang="ru-RU" sz="2000" b="1" i="1" dirty="0"/>
              <a:t> </a:t>
            </a:r>
            <a:r>
              <a:rPr lang="ru-RU" sz="2000" b="1" i="1" dirty="0" smtClean="0"/>
              <a:t> </a:t>
            </a:r>
            <a:r>
              <a:rPr lang="ru-RU" sz="1400" b="1" i="1" dirty="0" smtClean="0"/>
              <a:t>т</a:t>
            </a:r>
            <a:r>
              <a:rPr lang="ru-RU" sz="1400" b="1" dirty="0" smtClean="0"/>
              <a:t>ыс. руб.</a:t>
            </a:r>
            <a:endParaRPr lang="ru-RU" sz="1400" b="1" dirty="0"/>
          </a:p>
        </p:txBody>
      </p:sp>
      <p:sp>
        <p:nvSpPr>
          <p:cNvPr id="46" name="Блок-схема: узел 45"/>
          <p:cNvSpPr/>
          <p:nvPr/>
        </p:nvSpPr>
        <p:spPr>
          <a:xfrm>
            <a:off x="5718700" y="3419382"/>
            <a:ext cx="1491448" cy="1482571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129,5</a:t>
            </a:r>
            <a:r>
              <a:rPr lang="ru-RU" sz="1400" b="1" dirty="0" smtClean="0">
                <a:solidFill>
                  <a:schemeClr val="tx1"/>
                </a:solidFill>
              </a:rPr>
              <a:t>тыс. 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7" name="Блок-схема: узел 46"/>
          <p:cNvSpPr/>
          <p:nvPr/>
        </p:nvSpPr>
        <p:spPr>
          <a:xfrm>
            <a:off x="7210148" y="2308054"/>
            <a:ext cx="1491448" cy="1482571"/>
          </a:xfrm>
          <a:prstGeom prst="flowChartConnector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50,0 </a:t>
            </a:r>
            <a:r>
              <a:rPr lang="ru-RU" sz="1400" b="1" dirty="0" smtClean="0"/>
              <a:t>тыс. руб.</a:t>
            </a:r>
            <a:endParaRPr lang="ru-RU" sz="1400" b="1" dirty="0"/>
          </a:p>
        </p:txBody>
      </p:sp>
      <p:sp>
        <p:nvSpPr>
          <p:cNvPr id="49" name="Блок-схема: документ 48"/>
          <p:cNvSpPr/>
          <p:nvPr/>
        </p:nvSpPr>
        <p:spPr>
          <a:xfrm>
            <a:off x="0" y="4234648"/>
            <a:ext cx="3639845" cy="2485747"/>
          </a:xfrm>
          <a:prstGeom prst="flowChartDocumen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1589103" y="2831977"/>
            <a:ext cx="2414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ЖИЛИЩНО КОММУНАЛЬНОЕ ХОЗЯЙСТВО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442013" y="6020086"/>
            <a:ext cx="11896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525089" y="4852565"/>
            <a:ext cx="11896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634577" y="3161753"/>
            <a:ext cx="11896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9802428" y="1564833"/>
            <a:ext cx="2226815" cy="2279084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6421249"/>
              </p:ext>
            </p:extLst>
          </p:nvPr>
        </p:nvGraphicFramePr>
        <p:xfrm>
          <a:off x="7757993" y="3948575"/>
          <a:ext cx="4419257" cy="2771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Скругленная прямоугольная выноска 18"/>
          <p:cNvSpPr/>
          <p:nvPr/>
        </p:nvSpPr>
        <p:spPr>
          <a:xfrm>
            <a:off x="10723858" y="5933778"/>
            <a:ext cx="1468142" cy="717280"/>
          </a:xfrm>
          <a:prstGeom prst="wedgeRoundRectCallout">
            <a:avLst>
              <a:gd name="adj1" fmla="val -70447"/>
              <a:gd name="adj2" fmla="val -60913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Коммунальное хозяйство 250,0 тыс. руб. </a:t>
            </a:r>
            <a:endParaRPr lang="ru-RU" sz="1200" b="1" dirty="0"/>
          </a:p>
        </p:txBody>
      </p:sp>
      <p:sp>
        <p:nvSpPr>
          <p:cNvPr id="62" name="Скругленная прямоугольная выноска 61"/>
          <p:cNvSpPr/>
          <p:nvPr/>
        </p:nvSpPr>
        <p:spPr>
          <a:xfrm>
            <a:off x="7017431" y="5545655"/>
            <a:ext cx="1656473" cy="817771"/>
          </a:xfrm>
          <a:prstGeom prst="wedgeRoundRectCallout">
            <a:avLst>
              <a:gd name="adj1" fmla="val 87330"/>
              <a:gd name="adj2" fmla="val 883"/>
              <a:gd name="adj3" fmla="val 16667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Благоустройство 300,0 тыс. руб. </a:t>
            </a:r>
            <a:endParaRPr lang="ru-RU" sz="1200" b="1" dirty="0"/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10853385" y="3924118"/>
            <a:ext cx="1323865" cy="773009"/>
          </a:xfrm>
          <a:prstGeom prst="wedgeRoundRectCallout">
            <a:avLst>
              <a:gd name="adj1" fmla="val -70979"/>
              <a:gd name="adj2" fmla="val 3030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Жилищное хозяйство 218,0 тыс. руб. 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73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52000">
              <a:schemeClr val="bg2">
                <a:lumMod val="60000"/>
                <a:lumOff val="40000"/>
              </a:schemeClr>
            </a:gs>
            <a:gs pos="83000">
              <a:schemeClr val="tx2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18903" y="115505"/>
            <a:ext cx="10406284" cy="685684"/>
          </a:xfrm>
          <a:prstGeom prst="rect">
            <a:avLst/>
          </a:prstGeom>
          <a:gradFill>
            <a:gsLst>
              <a:gs pos="0">
                <a:schemeClr val="accent1">
                  <a:tint val="98000"/>
                  <a:hueMod val="94000"/>
                  <a:satMod val="130000"/>
                  <a:lumMod val="128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  <a:scene3d>
            <a:camera prst="orthographicFront">
              <a:rot lat="0" lon="0" rev="0"/>
            </a:camera>
            <a:lightRig rig="threePt" dir="t"/>
          </a:scene3d>
          <a:sp3d extrusionH="82550" contourW="25400" prstMaterial="plastic">
            <a:bevelT w="25400" h="25400" prst="angle"/>
            <a:extrusionClr>
              <a:schemeClr val="bg1"/>
            </a:extrusionClr>
            <a:contourClr>
              <a:schemeClr val="bg2">
                <a:lumMod val="75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ОДЕССКОГО МУНИЦИПАЛЬНОГО РАЙОНА ОМСКОЙ ОБЛАСТИ ПО РАЗДЕЛУ «ОБРАЗОВАНИЕ» НА 2023- 2025 ГОДЫ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5317" y="5956928"/>
            <a:ext cx="5771607" cy="78377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Другие вопросы в </a:t>
            </a:r>
            <a:r>
              <a:rPr lang="ru-RU" sz="1600" b="1" dirty="0" smtClean="0"/>
              <a:t>                                                              области образования 20 951,3 тыс. руб.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55318" y="4965230"/>
            <a:ext cx="2410100" cy="94923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Молодежная </a:t>
            </a:r>
            <a:r>
              <a:rPr lang="ru-RU" sz="1600" b="1" dirty="0" smtClean="0"/>
              <a:t>политика                                 6 248,4 тыс. руб.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152690" y="4968239"/>
            <a:ext cx="3274235" cy="957943"/>
          </a:xfrm>
          <a:prstGeom prst="rect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Профессиональная подготовка, переподготовка и повышение </a:t>
            </a:r>
            <a:r>
              <a:rPr lang="ru-RU" sz="1400" b="1" dirty="0" smtClean="0"/>
              <a:t>квалификации 50,0 тыс. руб</a:t>
            </a:r>
            <a:r>
              <a:rPr lang="ru-RU" sz="1200" b="1" dirty="0" smtClean="0"/>
              <a:t>.</a:t>
            </a:r>
            <a:endParaRPr lang="ru-RU" sz="12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57496" y="3861435"/>
            <a:ext cx="1959427" cy="105373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682240" y="3846735"/>
            <a:ext cx="3744685" cy="106244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Дополнительное образование </a:t>
            </a:r>
            <a:r>
              <a:rPr lang="ru-RU" sz="1600" b="1" dirty="0" smtClean="0"/>
              <a:t>детей                                                   25 658,5 тыс. руб.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44434" y="2751302"/>
            <a:ext cx="4081363" cy="1040939"/>
          </a:xfrm>
          <a:prstGeom prst="rect">
            <a:avLst/>
          </a:prstGeom>
          <a:solidFill>
            <a:schemeClr val="accent3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Общее </a:t>
            </a:r>
            <a:r>
              <a:rPr lang="ru-RU" sz="1600" b="1" dirty="0" smtClean="0"/>
              <a:t>образование                          207 878,3 тыс. руб.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876799" y="2749464"/>
            <a:ext cx="1532709" cy="104461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44434" y="1708513"/>
            <a:ext cx="1678481" cy="99277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396691" y="1694910"/>
            <a:ext cx="4012817" cy="1023808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Трапеция 27"/>
          <p:cNvSpPr/>
          <p:nvPr/>
        </p:nvSpPr>
        <p:spPr>
          <a:xfrm>
            <a:off x="330925" y="1001486"/>
            <a:ext cx="6409509" cy="661172"/>
          </a:xfrm>
          <a:prstGeom prst="trapezoid">
            <a:avLst>
              <a:gd name="adj" fmla="val 156006"/>
            </a:avLst>
          </a:prstGeom>
          <a:solidFill>
            <a:srgbClr val="C00000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год                                                                326 395,6 тыс. руб., в том числе: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23407" y="1889833"/>
            <a:ext cx="390351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Дошкольное </a:t>
            </a:r>
            <a:r>
              <a:rPr lang="ru-RU" sz="1600" b="1" dirty="0" smtClean="0"/>
              <a:t>образование                    65 609,1 тыс. руб.</a:t>
            </a: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9117874" y="1802807"/>
            <a:ext cx="69667" cy="4546006"/>
          </a:xfrm>
          <a:prstGeom prst="line">
            <a:avLst/>
          </a:prstGeom>
          <a:ln w="57150">
            <a:solidFill>
              <a:srgbClr val="0066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с двумя скругленными противолежащими углами 59"/>
          <p:cNvSpPr/>
          <p:nvPr/>
        </p:nvSpPr>
        <p:spPr>
          <a:xfrm>
            <a:off x="6797032" y="2451296"/>
            <a:ext cx="1724297" cy="1071442"/>
          </a:xfrm>
          <a:prstGeom prst="round2DiagRect">
            <a:avLst/>
          </a:prstGeom>
          <a:solidFill>
            <a:srgbClr val="1DBD43"/>
          </a:solidFill>
          <a:ln w="28575">
            <a:solidFill>
              <a:srgbClr val="00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2023 год     326 395,6 тыс. руб.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61" name="Прямоугольник с двумя скругленными противолежащими углами 60"/>
          <p:cNvSpPr/>
          <p:nvPr/>
        </p:nvSpPr>
        <p:spPr>
          <a:xfrm>
            <a:off x="9657804" y="3522738"/>
            <a:ext cx="1724297" cy="1071442"/>
          </a:xfrm>
          <a:prstGeom prst="round2DiagRect">
            <a:avLst/>
          </a:prstGeom>
          <a:solidFill>
            <a:srgbClr val="63E582"/>
          </a:solidFill>
          <a:ln w="38100">
            <a:solidFill>
              <a:srgbClr val="00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2025 год  319 274,8 тыс. руб.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62" name="Прямоугольник с двумя скругленными противолежащими углами 61"/>
          <p:cNvSpPr/>
          <p:nvPr/>
        </p:nvSpPr>
        <p:spPr>
          <a:xfrm>
            <a:off x="9527177" y="1694910"/>
            <a:ext cx="1724297" cy="1071442"/>
          </a:xfrm>
          <a:prstGeom prst="round2DiagRect">
            <a:avLst/>
          </a:prstGeom>
          <a:solidFill>
            <a:srgbClr val="00FF00"/>
          </a:solidFill>
          <a:ln w="28575">
            <a:solidFill>
              <a:srgbClr val="00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2024 год     312 093,7 тыс. руб.</a:t>
            </a:r>
            <a:endParaRPr lang="ru-RU" b="1" dirty="0">
              <a:solidFill>
                <a:srgbClr val="006600"/>
              </a:solidFill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8447499" y="3486976"/>
            <a:ext cx="705208" cy="1766846"/>
          </a:xfrm>
          <a:prstGeom prst="line">
            <a:avLst/>
          </a:prstGeom>
          <a:ln w="28575">
            <a:solidFill>
              <a:srgbClr val="0066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H="1">
            <a:off x="9117874" y="2766352"/>
            <a:ext cx="409303" cy="522307"/>
          </a:xfrm>
          <a:prstGeom prst="line">
            <a:avLst/>
          </a:prstGeom>
          <a:ln w="28575">
            <a:solidFill>
              <a:srgbClr val="0066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9204958" y="4594180"/>
            <a:ext cx="452846" cy="456924"/>
          </a:xfrm>
          <a:prstGeom prst="line">
            <a:avLst/>
          </a:prstGeom>
          <a:ln w="28575">
            <a:solidFill>
              <a:srgbClr val="0066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8721820" y="1001486"/>
            <a:ext cx="430887" cy="35792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600" b="1" dirty="0" smtClean="0">
                <a:solidFill>
                  <a:srgbClr val="006600"/>
                </a:solidFill>
              </a:rPr>
              <a:t>РАСХОДЫ ОБРАЗОВАНИЯ</a:t>
            </a:r>
            <a:endParaRPr lang="ru-RU" sz="1600" b="1" dirty="0">
              <a:solidFill>
                <a:srgbClr val="006600"/>
              </a:solidFill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6514197" y="4592679"/>
            <a:ext cx="2252444" cy="2417277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Капля 1"/>
          <p:cNvSpPr/>
          <p:nvPr/>
        </p:nvSpPr>
        <p:spPr>
          <a:xfrm rot="13602256">
            <a:off x="8512883" y="4948644"/>
            <a:ext cx="651036" cy="470722"/>
          </a:xfrm>
          <a:prstGeom prst="teardrop">
            <a:avLst/>
          </a:prstGeom>
          <a:solidFill>
            <a:srgbClr val="63E58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апля 2"/>
          <p:cNvSpPr/>
          <p:nvPr/>
        </p:nvSpPr>
        <p:spPr>
          <a:xfrm rot="1295618">
            <a:off x="9177794" y="3183138"/>
            <a:ext cx="440335" cy="410307"/>
          </a:xfrm>
          <a:prstGeom prst="teardrop">
            <a:avLst>
              <a:gd name="adj" fmla="val 146466"/>
            </a:avLst>
          </a:prstGeom>
          <a:solidFill>
            <a:srgbClr val="63E58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71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52000">
              <a:schemeClr val="bg2">
                <a:lumMod val="60000"/>
                <a:lumOff val="40000"/>
              </a:schemeClr>
            </a:gs>
            <a:gs pos="83000">
              <a:schemeClr val="tx2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6017" y="327259"/>
            <a:ext cx="10578165" cy="462013"/>
          </a:xfrm>
          <a:prstGeom prst="rect">
            <a:avLst/>
          </a:prstGeom>
          <a:gradFill>
            <a:gsLst>
              <a:gs pos="0">
                <a:schemeClr val="accent1">
                  <a:tint val="98000"/>
                  <a:hueMod val="94000"/>
                  <a:satMod val="130000"/>
                  <a:lumMod val="128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«БЮДЖЕТ ДЛЯ ГРАЖДАН» ?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37611098"/>
              </p:ext>
            </p:extLst>
          </p:nvPr>
        </p:nvGraphicFramePr>
        <p:xfrm>
          <a:off x="115502" y="1068405"/>
          <a:ext cx="10289407" cy="5435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2906830" y="1159844"/>
            <a:ext cx="7353701" cy="144379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sunrise" dir="t"/>
          </a:scene3d>
          <a:sp3d extrusionH="101600">
            <a:extrusionClr>
              <a:schemeClr val="bg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/>
            <a:r>
              <a:rPr lang="ru-RU" sz="1400" b="1" u="sng" dirty="0">
                <a:solidFill>
                  <a:schemeClr val="bg1"/>
                </a:solidFill>
              </a:rPr>
              <a:t>Бюджет для граждан </a:t>
            </a:r>
            <a:r>
              <a:rPr lang="ru-RU" sz="1400" b="1" dirty="0">
                <a:solidFill>
                  <a:schemeClr val="bg1"/>
                </a:solidFill>
              </a:rPr>
              <a:t>– это упрощенная версия бюджетного документа Одесского муниципального района на </a:t>
            </a:r>
            <a:r>
              <a:rPr lang="ru-RU" sz="1400" b="1" dirty="0" smtClean="0">
                <a:solidFill>
                  <a:schemeClr val="bg1"/>
                </a:solidFill>
              </a:rPr>
              <a:t>2023-2025 </a:t>
            </a:r>
            <a:r>
              <a:rPr lang="ru-RU" sz="1400" b="1" dirty="0">
                <a:solidFill>
                  <a:schemeClr val="bg1"/>
                </a:solidFill>
              </a:rPr>
              <a:t>годы, которая используя неформальный язык и доступные форматы, познакомит население района с основными положениями главного финансового документа Одесского муниципального района на ближайшие три года, и облегчит пользователям понимание бюджета.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06830" y="2810577"/>
            <a:ext cx="7353701" cy="136678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 extrusionH="101600" contourW="38100">
            <a:extrusionClr>
              <a:schemeClr val="accent1">
                <a:lumMod val="50000"/>
              </a:schemeClr>
            </a:extrusionClr>
            <a:contourClr>
              <a:schemeClr val="tx2">
                <a:lumMod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1400" b="1" u="sng" dirty="0">
                <a:solidFill>
                  <a:schemeClr val="bg1"/>
                </a:solidFill>
              </a:rPr>
              <a:t>Представленная информация </a:t>
            </a:r>
            <a:r>
              <a:rPr lang="ru-RU" sz="1400" b="1" dirty="0">
                <a:solidFill>
                  <a:schemeClr val="bg1"/>
                </a:solidFill>
              </a:rPr>
              <a:t>будет интересна и полезна для широкого круга граждан, потому что затрагивает интересы каждого жителя Одесского района.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40518" y="4384305"/>
            <a:ext cx="7320013" cy="148710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sunrise" dir="t"/>
          </a:scene3d>
          <a:sp3d extrusionH="88900" contourW="38100">
            <a:extrusionClr>
              <a:schemeClr val="tx2">
                <a:lumMod val="1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u="sng" dirty="0">
                <a:solidFill>
                  <a:schemeClr val="bg1"/>
                </a:solidFill>
              </a:rPr>
              <a:t>Граждане</a:t>
            </a:r>
            <a:r>
              <a:rPr lang="ru-RU" sz="1400" b="1" dirty="0">
                <a:solidFill>
                  <a:schemeClr val="bg1"/>
                </a:solidFill>
              </a:rPr>
              <a:t> как налогоплательщики и потребители государственных и муниципальных услуг должны быть уверены, что передаваемые ими в распоряжение государства (муниципалитета) средства используются прозрачно и эффективно, приносят конкретные результаты как для общества в целом, так и для каждой семьи, каждого человека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404909" y="3890835"/>
            <a:ext cx="1713297" cy="2613259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41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52000">
              <a:schemeClr val="bg2">
                <a:lumMod val="60000"/>
                <a:lumOff val="40000"/>
              </a:schemeClr>
            </a:gs>
            <a:gs pos="83000">
              <a:schemeClr val="tx2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18903" y="115505"/>
            <a:ext cx="10406284" cy="685684"/>
          </a:xfrm>
          <a:prstGeom prst="rect">
            <a:avLst/>
          </a:prstGeom>
          <a:gradFill>
            <a:gsLst>
              <a:gs pos="0">
                <a:schemeClr val="accent1">
                  <a:tint val="98000"/>
                  <a:hueMod val="94000"/>
                  <a:satMod val="130000"/>
                  <a:lumMod val="128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82550" contourW="25400" prstMaterial="plastic">
            <a:bevelT w="25400" h="25400" prst="angle"/>
            <a:extrusionClr>
              <a:schemeClr val="bg1"/>
            </a:extrusionClr>
            <a:contourClr>
              <a:schemeClr val="bg2">
                <a:lumMod val="75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РАСХОДЫ ОДЕССКОГО МУНИЦИПАЛЬНОГО РАЙОНА ОМСКОЙ ОБЛАСТИ ПО РАЗДЕЛУ «КУЛЬТУРА И КИНЕМАТОГРАФИЯ» НА 2023- 2025 ГОДЫ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148045" y="1094559"/>
            <a:ext cx="6200503" cy="4162697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93767" y="1580605"/>
            <a:ext cx="1811382" cy="1123406"/>
          </a:xfrm>
          <a:prstGeom prst="round2Diag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4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2301242" y="1608908"/>
            <a:ext cx="1811382" cy="1123406"/>
          </a:xfrm>
          <a:prstGeom prst="round2Diag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4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4293212" y="1592035"/>
            <a:ext cx="1811382" cy="1123406"/>
          </a:xfrm>
          <a:prstGeom prst="round2Diag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4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148045" y="2857227"/>
            <a:ext cx="1811382" cy="1123406"/>
          </a:xfrm>
          <a:prstGeom prst="round2Diag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4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148045" y="4108812"/>
            <a:ext cx="1811382" cy="1123406"/>
          </a:xfrm>
          <a:prstGeom prst="round2Diag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4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2301242" y="2825386"/>
            <a:ext cx="1811382" cy="1123406"/>
          </a:xfrm>
          <a:prstGeom prst="round2Diag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4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2220686" y="4108812"/>
            <a:ext cx="1811382" cy="1123406"/>
          </a:xfrm>
          <a:prstGeom prst="round2Diag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4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4293212" y="2825386"/>
            <a:ext cx="1811382" cy="1123406"/>
          </a:xfrm>
          <a:prstGeom prst="round2Diag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4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232367" y="4108812"/>
            <a:ext cx="1811382" cy="1123406"/>
          </a:xfrm>
          <a:prstGeom prst="round2Diag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4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29247" y="1176202"/>
            <a:ext cx="2244633" cy="3396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2023 год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Выноска 3 (с границей) 2"/>
          <p:cNvSpPr/>
          <p:nvPr/>
        </p:nvSpPr>
        <p:spPr>
          <a:xfrm>
            <a:off x="6016348" y="5417276"/>
            <a:ext cx="2250478" cy="1418410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451"/>
              <a:gd name="adj6" fmla="val -31631"/>
              <a:gd name="adj7" fmla="val -20287"/>
              <a:gd name="adj8" fmla="val -121019"/>
            </a:avLst>
          </a:prstGeom>
          <a:solidFill>
            <a:schemeClr val="accent4">
              <a:lumMod val="75000"/>
            </a:schemeClr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Другие вопросы в области культуры                   8 079,9</a:t>
            </a:r>
          </a:p>
          <a:p>
            <a:pPr algn="ctr"/>
            <a:r>
              <a:rPr lang="ru-RU" b="1" dirty="0" smtClean="0"/>
              <a:t>тыс. руб.</a:t>
            </a:r>
            <a:endParaRPr lang="ru-RU" b="1" dirty="0"/>
          </a:p>
        </p:txBody>
      </p:sp>
      <p:sp>
        <p:nvSpPr>
          <p:cNvPr id="26" name="Выноска 3 (с границей) 25"/>
          <p:cNvSpPr/>
          <p:nvPr/>
        </p:nvSpPr>
        <p:spPr>
          <a:xfrm>
            <a:off x="7280252" y="1047206"/>
            <a:ext cx="1680754" cy="1213757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451"/>
              <a:gd name="adj6" fmla="val -31631"/>
              <a:gd name="adj7" fmla="val 101689"/>
              <a:gd name="adj8" fmla="val -55778"/>
            </a:avLst>
          </a:prstGeom>
          <a:solidFill>
            <a:schemeClr val="accent4">
              <a:lumMod val="75000"/>
            </a:schemeClr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Культура             23 649,7  тыс. руб.</a:t>
            </a:r>
            <a:endParaRPr lang="ru-RU" b="1" dirty="0"/>
          </a:p>
        </p:txBody>
      </p:sp>
      <p:sp>
        <p:nvSpPr>
          <p:cNvPr id="43" name="Блок-схема: несколько документов 42"/>
          <p:cNvSpPr/>
          <p:nvPr/>
        </p:nvSpPr>
        <p:spPr>
          <a:xfrm>
            <a:off x="8961006" y="1176202"/>
            <a:ext cx="3137133" cy="4821826"/>
          </a:xfrm>
          <a:prstGeom prst="flowChartMultidocumen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9515830" y="2150073"/>
            <a:ext cx="1909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2023 год                         31 729,6. руб.</a:t>
            </a:r>
            <a:endParaRPr lang="ru-RU" sz="14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9259502" y="1560201"/>
            <a:ext cx="2685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2024 год -30 924,3тыс. руб.</a:t>
            </a:r>
            <a:endParaRPr lang="ru-RU" sz="1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9456709" y="1176202"/>
            <a:ext cx="2692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2025 год -31 324,7 тыс. руб.</a:t>
            </a:r>
            <a:endParaRPr lang="ru-RU" sz="1400" b="1" dirty="0"/>
          </a:p>
        </p:txBody>
      </p:sp>
      <p:sp>
        <p:nvSpPr>
          <p:cNvPr id="57" name="Овал 56"/>
          <p:cNvSpPr/>
          <p:nvPr/>
        </p:nvSpPr>
        <p:spPr>
          <a:xfrm>
            <a:off x="9515830" y="3175907"/>
            <a:ext cx="1497874" cy="1471748"/>
          </a:xfrm>
          <a:prstGeom prst="ellipse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 углом 62"/>
          <p:cNvSpPr/>
          <p:nvPr/>
        </p:nvSpPr>
        <p:spPr>
          <a:xfrm>
            <a:off x="6804389" y="4835784"/>
            <a:ext cx="2357028" cy="581492"/>
          </a:xfrm>
          <a:prstGeom prst="bentArrow">
            <a:avLst>
              <a:gd name="adj1" fmla="val 25833"/>
              <a:gd name="adj2" fmla="val 30238"/>
              <a:gd name="adj3" fmla="val 50000"/>
              <a:gd name="adj4" fmla="val 4125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5" name="Стрелка углом 64"/>
          <p:cNvSpPr/>
          <p:nvPr/>
        </p:nvSpPr>
        <p:spPr>
          <a:xfrm rot="10800000" flipH="1">
            <a:off x="7367882" y="2277540"/>
            <a:ext cx="1793535" cy="532858"/>
          </a:xfrm>
          <a:prstGeom prst="bentArrow">
            <a:avLst>
              <a:gd name="adj1" fmla="val 25833"/>
              <a:gd name="adj2" fmla="val 30238"/>
              <a:gd name="adj3" fmla="val 50000"/>
              <a:gd name="adj4" fmla="val 4125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6425995" y="2480451"/>
            <a:ext cx="2133169" cy="2722821"/>
          </a:xfrm>
          <a:prstGeom prst="round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61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52000">
              <a:schemeClr val="bg2">
                <a:lumMod val="60000"/>
                <a:lumOff val="40000"/>
              </a:schemeClr>
            </a:gs>
            <a:gs pos="83000">
              <a:schemeClr val="tx2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с двумя усеченными противолежащими углами 11"/>
          <p:cNvSpPr/>
          <p:nvPr/>
        </p:nvSpPr>
        <p:spPr>
          <a:xfrm>
            <a:off x="8421191" y="1036431"/>
            <a:ext cx="3265714" cy="2342606"/>
          </a:xfrm>
          <a:prstGeom prst="snip2Diag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18903" y="115505"/>
            <a:ext cx="10406284" cy="685684"/>
          </a:xfrm>
          <a:prstGeom prst="rect">
            <a:avLst/>
          </a:prstGeom>
          <a:gradFill>
            <a:gsLst>
              <a:gs pos="0">
                <a:schemeClr val="accent1">
                  <a:tint val="98000"/>
                  <a:hueMod val="94000"/>
                  <a:satMod val="130000"/>
                  <a:lumMod val="128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ОДЕССКОГО МУНИЦИПАЛЬНОГО РАЙОНА ОМСКОЙ ОБЛАСТИ ПО РАЗДЕЛУ «СОЦИАЛЬНАЯ ПОЛИТИКА» НА 2023- 2025 ГОДЫ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20276277"/>
              </p:ext>
            </p:extLst>
          </p:nvPr>
        </p:nvGraphicFramePr>
        <p:xfrm>
          <a:off x="357051" y="731519"/>
          <a:ext cx="10877006" cy="4911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07918994"/>
              </p:ext>
            </p:extLst>
          </p:nvPr>
        </p:nvGraphicFramePr>
        <p:xfrm>
          <a:off x="783771" y="3570514"/>
          <a:ext cx="10641415" cy="2804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09418" y="2532018"/>
            <a:ext cx="923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  <a:t>22 005,4 тыс. руб</a:t>
            </a:r>
            <a:r>
              <a:rPr lang="ru-RU" sz="1200" b="1" dirty="0" smtClean="0"/>
              <a:t>.</a:t>
            </a:r>
            <a:endParaRPr lang="ru-RU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81369" y="1746069"/>
            <a:ext cx="923109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  <a:t>21 512,4 тыс. руб.</a:t>
            </a:r>
            <a:endParaRPr lang="ru-RU" sz="1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76160" y="1493521"/>
            <a:ext cx="923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  <a:t>21 555,4 тыс. руб.</a:t>
            </a:r>
            <a:endParaRPr lang="ru-RU" sz="1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56914" y="4950656"/>
            <a:ext cx="1785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Другие вопросы в области </a:t>
            </a:r>
            <a:r>
              <a:rPr lang="ru-RU" sz="14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соц. политики </a:t>
            </a:r>
          </a:p>
          <a:p>
            <a:endParaRPr lang="ru-RU" sz="14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Капля 10"/>
          <p:cNvSpPr/>
          <p:nvPr/>
        </p:nvSpPr>
        <p:spPr>
          <a:xfrm>
            <a:off x="165353" y="766354"/>
            <a:ext cx="2516773" cy="2741078"/>
          </a:xfrm>
          <a:prstGeom prst="teardrop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106905" y="5643154"/>
            <a:ext cx="23196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2023 -1 646,3 тыс. руб.;</a:t>
            </a:r>
          </a:p>
          <a:p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2024 -1 606,3 тыс. руб.;</a:t>
            </a:r>
          </a:p>
          <a:p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2025- 1 646,3 тыс. руб.</a:t>
            </a:r>
            <a:endParaRPr lang="ru-RU" sz="1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53314" y="5606025"/>
            <a:ext cx="23196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2023 -36,0 тыс. руб.;</a:t>
            </a:r>
          </a:p>
          <a:p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2024 -33,0 тыс. руб.;</a:t>
            </a:r>
          </a:p>
          <a:p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2025 -36,0 тыс. руб.</a:t>
            </a:r>
            <a:endParaRPr lang="ru-RU" sz="1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39287" y="5543581"/>
            <a:ext cx="23196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2023 -</a:t>
            </a:r>
            <a:r>
              <a:rPr lang="ru-RU" sz="135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18 184,5 </a:t>
            </a:r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руб.;</a:t>
            </a:r>
          </a:p>
          <a:p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2024 -</a:t>
            </a:r>
            <a:r>
              <a:rPr lang="ru-RU" sz="135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18 184,5 </a:t>
            </a:r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руб.;</a:t>
            </a:r>
          </a:p>
          <a:p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2025 -18 184,5 тыс. руб.</a:t>
            </a:r>
            <a:endParaRPr lang="ru-RU" sz="1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43432" y="5596563"/>
            <a:ext cx="23196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2023 -</a:t>
            </a:r>
            <a:r>
              <a:rPr lang="ru-RU" sz="135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2 138,5 </a:t>
            </a:r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руб.;</a:t>
            </a:r>
          </a:p>
          <a:p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2024 -</a:t>
            </a:r>
            <a:r>
              <a:rPr lang="ru-RU" sz="135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1 688,5 </a:t>
            </a:r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руб.;</a:t>
            </a:r>
          </a:p>
          <a:p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2025 -1 688,5 тыс. руб.</a:t>
            </a:r>
            <a:endParaRPr lang="ru-RU" sz="1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483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52000">
              <a:schemeClr val="bg2">
                <a:lumMod val="60000"/>
                <a:lumOff val="40000"/>
              </a:schemeClr>
            </a:gs>
            <a:gs pos="83000">
              <a:schemeClr val="tx2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416179666"/>
              </p:ext>
            </p:extLst>
          </p:nvPr>
        </p:nvGraphicFramePr>
        <p:xfrm>
          <a:off x="6409508" y="2090057"/>
          <a:ext cx="5596707" cy="4624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Штриховая стрелка вправо 7"/>
          <p:cNvSpPr/>
          <p:nvPr/>
        </p:nvSpPr>
        <p:spPr>
          <a:xfrm>
            <a:off x="0" y="2294002"/>
            <a:ext cx="6875647" cy="1278751"/>
          </a:xfrm>
          <a:prstGeom prst="stripedRightArrow">
            <a:avLst/>
          </a:prstGeom>
          <a:solidFill>
            <a:srgbClr val="FF0000"/>
          </a:solidFill>
          <a:ln>
            <a:solidFill>
              <a:srgbClr val="993300"/>
            </a:solidFill>
          </a:ln>
          <a:effectLst>
            <a:outerShdw blurRad="44450" dist="27940" dir="5400000" algn="ctr">
              <a:srgbClr val="000000">
                <a:alpha val="8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2025 – 155,0 год тыс. руб.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8903" y="115505"/>
            <a:ext cx="10406284" cy="685684"/>
          </a:xfrm>
          <a:prstGeom prst="rect">
            <a:avLst/>
          </a:prstGeom>
          <a:gradFill>
            <a:gsLst>
              <a:gs pos="0">
                <a:schemeClr val="accent1">
                  <a:tint val="98000"/>
                  <a:hueMod val="94000"/>
                  <a:satMod val="130000"/>
                  <a:lumMod val="128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  <a:scene3d>
            <a:camera prst="orthographicFront">
              <a:rot lat="0" lon="0" rev="0"/>
            </a:camera>
            <a:lightRig rig="threePt" dir="t"/>
          </a:scene3d>
          <a:sp3d extrusionH="82550" contourW="25400" prstMaterial="plastic">
            <a:bevelT w="25400" h="25400" prst="angle"/>
            <a:extrusionClr>
              <a:schemeClr val="bg1"/>
            </a:extrusionClr>
            <a:contourClr>
              <a:schemeClr val="bg2">
                <a:lumMod val="75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ОДЕССКОГО МУНИЦИПАЛЬНОГО РАЙОНА ОМСКОЙ ОБЛАСТИ ПО РАЗДЕЛУ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«ФИЗИЧЕСКАЯ КУЛЬТУРА И СПОРТ»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2023- 2025 ГОДЫ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0" y="1633561"/>
            <a:ext cx="6200503" cy="1278751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8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2024- 553,1 год тыс. руб.</a:t>
            </a:r>
            <a:endParaRPr lang="ru-RU" b="1" dirty="0"/>
          </a:p>
        </p:txBody>
      </p:sp>
      <p:sp>
        <p:nvSpPr>
          <p:cNvPr id="5" name="Штриховая стрелка вправо 4"/>
          <p:cNvSpPr/>
          <p:nvPr/>
        </p:nvSpPr>
        <p:spPr>
          <a:xfrm>
            <a:off x="0" y="976769"/>
            <a:ext cx="5425440" cy="1278751"/>
          </a:xfrm>
          <a:prstGeom prst="stripedRightArrow">
            <a:avLst/>
          </a:prstGeom>
          <a:solidFill>
            <a:srgbClr val="CC3300"/>
          </a:solidFill>
          <a:ln>
            <a:solidFill>
              <a:srgbClr val="660033"/>
            </a:solidFill>
          </a:ln>
          <a:effectLst>
            <a:outerShdw blurRad="44450" dist="27940" dir="5400000" algn="ctr">
              <a:srgbClr val="000000">
                <a:alpha val="8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2023 год -845,5 тыс. руб.</a:t>
            </a:r>
            <a:endParaRPr lang="ru-RU" b="1" dirty="0"/>
          </a:p>
        </p:txBody>
      </p:sp>
      <p:sp>
        <p:nvSpPr>
          <p:cNvPr id="13" name="Прямоугольник с двумя усеченными противолежащими углами 12"/>
          <p:cNvSpPr/>
          <p:nvPr/>
        </p:nvSpPr>
        <p:spPr>
          <a:xfrm>
            <a:off x="391886" y="3422469"/>
            <a:ext cx="5172891" cy="3254183"/>
          </a:xfrm>
          <a:prstGeom prst="snip2Diag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929122" y="2486025"/>
            <a:ext cx="4295385" cy="931817"/>
          </a:xfrm>
          <a:prstGeom prst="roundRect">
            <a:avLst/>
          </a:prstGeom>
          <a:solidFill>
            <a:srgbClr val="FC3B2C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Физическая культура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29122" y="3585210"/>
            <a:ext cx="1209498" cy="1058091"/>
          </a:xfrm>
          <a:prstGeom prst="round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766661" y="3560394"/>
            <a:ext cx="1319350" cy="1058091"/>
          </a:xfrm>
          <a:prstGeom prst="round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324858" y="3602329"/>
            <a:ext cx="1219813" cy="1058091"/>
          </a:xfrm>
          <a:prstGeom prst="round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766661" y="1228996"/>
            <a:ext cx="1223556" cy="1101634"/>
          </a:xfrm>
          <a:prstGeom prst="round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962962" y="1230953"/>
            <a:ext cx="1175658" cy="1112520"/>
          </a:xfrm>
          <a:prstGeom prst="round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325854" y="1227908"/>
            <a:ext cx="1218817" cy="1090749"/>
          </a:xfrm>
          <a:prstGeom prst="round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051305" y="5049560"/>
            <a:ext cx="2259644" cy="1541418"/>
          </a:xfrm>
          <a:prstGeom prst="round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16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52000">
              <a:schemeClr val="bg2">
                <a:lumMod val="60000"/>
                <a:lumOff val="40000"/>
              </a:schemeClr>
            </a:gs>
            <a:gs pos="83000">
              <a:schemeClr val="tx2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2777" y="115504"/>
            <a:ext cx="10432410" cy="1164656"/>
          </a:xfrm>
          <a:prstGeom prst="rect">
            <a:avLst/>
          </a:prstGeom>
          <a:gradFill>
            <a:gsLst>
              <a:gs pos="0">
                <a:schemeClr val="accent1">
                  <a:tint val="98000"/>
                  <a:hueMod val="94000"/>
                  <a:satMod val="130000"/>
                  <a:lumMod val="128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  <a:scene3d>
            <a:camera prst="orthographicFront">
              <a:rot lat="0" lon="0" rev="0"/>
            </a:camera>
            <a:lightRig rig="threePt" dir="t"/>
          </a:scene3d>
          <a:sp3d extrusionH="82550" contourW="25400" prstMaterial="plastic">
            <a:bevelT w="25400" h="25400" prst="angle"/>
            <a:extrusionClr>
              <a:schemeClr val="bg1"/>
            </a:extrusionClr>
            <a:contourClr>
              <a:schemeClr val="bg2">
                <a:lumMod val="75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БЮДЖЕТА ОДЕССКОГО МУНИЦИПАЛЬНОГО РАЙОНА                                            ОМСКОЙ ОБЛАСТИ НА 2023- 2025 ГОДЫ В СФЕРЕ МЕЖБЮДЖЕТНЫХ ТРАНСФЕРТОВ ОБЩЕГО ХАРАКТЕРА БЮДЖЕТАМ БЮДЖЕТНОЙ СИСТЕМЫ РОССИЙСКОЙ ФЕДЕРАЦИИ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50773995"/>
              </p:ext>
            </p:extLst>
          </p:nvPr>
        </p:nvGraphicFramePr>
        <p:xfrm>
          <a:off x="2233519" y="1985271"/>
          <a:ext cx="7950925" cy="4485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Штриховая стрелка вправо 4"/>
          <p:cNvSpPr/>
          <p:nvPr/>
        </p:nvSpPr>
        <p:spPr>
          <a:xfrm rot="5400000">
            <a:off x="2533000" y="1225972"/>
            <a:ext cx="1095695" cy="1029903"/>
          </a:xfrm>
          <a:prstGeom prst="stripedRightArrow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триховая стрелка вправо 6"/>
          <p:cNvSpPr/>
          <p:nvPr/>
        </p:nvSpPr>
        <p:spPr>
          <a:xfrm rot="5400000">
            <a:off x="7994483" y="1408061"/>
            <a:ext cx="1075863" cy="1029903"/>
          </a:xfrm>
          <a:prstGeom prst="stripedRightArrow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360022" y="2425761"/>
            <a:ext cx="4397829" cy="2952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661" y="4241497"/>
            <a:ext cx="2181497" cy="2272938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0306978" y="1524000"/>
            <a:ext cx="1684725" cy="2168436"/>
          </a:xfrm>
          <a:prstGeom prst="ellipse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5118966"/>
              </p:ext>
            </p:extLst>
          </p:nvPr>
        </p:nvGraphicFramePr>
        <p:xfrm>
          <a:off x="2360022" y="2425761"/>
          <a:ext cx="4564516" cy="3000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9" name="Овал 8"/>
          <p:cNvSpPr/>
          <p:nvPr/>
        </p:nvSpPr>
        <p:spPr>
          <a:xfrm>
            <a:off x="6005171" y="2512634"/>
            <a:ext cx="836023" cy="4963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тыс. руб.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52719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53000">
              <a:schemeClr val="bg2">
                <a:lumMod val="75000"/>
              </a:schemeClr>
            </a:gs>
            <a:gs pos="28000">
              <a:schemeClr val="bg2">
                <a:lumMod val="60000"/>
                <a:lumOff val="40000"/>
              </a:schemeClr>
            </a:gs>
            <a:gs pos="78000">
              <a:schemeClr val="tx2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18903" y="115505"/>
            <a:ext cx="10406284" cy="685684"/>
          </a:xfrm>
          <a:prstGeom prst="rect">
            <a:avLst/>
          </a:prstGeom>
          <a:gradFill>
            <a:gsLst>
              <a:gs pos="0">
                <a:schemeClr val="accent1">
                  <a:tint val="98000"/>
                  <a:hueMod val="94000"/>
                  <a:satMod val="130000"/>
                  <a:lumMod val="128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  <a:scene3d>
            <a:camera prst="orthographicFront">
              <a:rot lat="0" lon="0" rev="0"/>
            </a:camera>
            <a:lightRig rig="threePt" dir="t"/>
          </a:scene3d>
          <a:sp3d extrusionH="82550" contourW="25400" prstMaterial="plastic">
            <a:bevelT w="25400" h="25400" prst="angle"/>
            <a:extrusionClr>
              <a:schemeClr val="bg1"/>
            </a:extrusionClr>
            <a:contourClr>
              <a:schemeClr val="bg2">
                <a:lumMod val="75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ДОЛГ ОДЕССКОГО МУНИЦИПАЛЬНОГО РАЙОНА                                            ОМСКОЙ ОБЛАСТИ НА 2023- 2025 ГОДЫ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ятиугольник 1"/>
          <p:cNvSpPr/>
          <p:nvPr/>
        </p:nvSpPr>
        <p:spPr>
          <a:xfrm>
            <a:off x="1867300" y="1051098"/>
            <a:ext cx="9750392" cy="1174282"/>
          </a:xfrm>
          <a:prstGeom prst="homePlate">
            <a:avLst/>
          </a:prstGeom>
          <a:gradFill>
            <a:gsLst>
              <a:gs pos="53000">
                <a:schemeClr val="accent3">
                  <a:lumMod val="60000"/>
                  <a:lumOff val="40000"/>
                </a:schemeClr>
              </a:gs>
              <a:gs pos="28000">
                <a:schemeClr val="tx1">
                  <a:lumMod val="75000"/>
                </a:schemeClr>
              </a:gs>
              <a:gs pos="78000">
                <a:schemeClr val="accent5">
                  <a:lumMod val="75000"/>
                </a:schemeClr>
              </a:gs>
            </a:gsLst>
            <a:lin ang="6120000" scaled="1"/>
          </a:gradFill>
          <a:ln w="28575">
            <a:solidFill>
              <a:srgbClr val="660033"/>
            </a:solidFill>
          </a:ln>
          <a:effectLst>
            <a:outerShdw blurRad="149987" dist="4572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u="sng" dirty="0">
                <a:ln>
                  <a:solidFill>
                    <a:srgbClr val="660033"/>
                  </a:solidFill>
                </a:ln>
                <a:solidFill>
                  <a:srgbClr val="660033"/>
                </a:solidFill>
                <a:latin typeface="Arial Black" panose="020B0A04020102020204" pitchFamily="34" charset="0"/>
              </a:rPr>
              <a:t>Муниципальный долг </a:t>
            </a:r>
            <a:r>
              <a:rPr lang="ru-RU" b="1" u="sng" dirty="0">
                <a:solidFill>
                  <a:srgbClr val="660033"/>
                </a:solidFill>
                <a:latin typeface="Arial Black" panose="020B0A04020102020204" pitchFamily="34" charset="0"/>
              </a:rPr>
              <a:t>– </a:t>
            </a:r>
            <a:r>
              <a:rPr lang="ru-RU" b="1" dirty="0">
                <a:solidFill>
                  <a:srgbClr val="660033"/>
                </a:solidFill>
                <a:latin typeface="Arial Black" panose="020B0A04020102020204" pitchFamily="34" charset="0"/>
              </a:rPr>
              <a:t>это</a:t>
            </a:r>
          </a:p>
          <a:p>
            <a:pPr lvl="0" algn="ctr"/>
            <a:r>
              <a:rPr lang="ru-RU" b="1" dirty="0">
                <a:solidFill>
                  <a:srgbClr val="660033"/>
                </a:solidFill>
                <a:latin typeface="Arial Black" panose="020B0A04020102020204" pitchFamily="34" charset="0"/>
              </a:rPr>
              <a:t>обязательства, возникающие из муниципальных  заимствований, принятые на себя муниципальным образованием</a:t>
            </a:r>
          </a:p>
        </p:txBody>
      </p:sp>
      <p:sp>
        <p:nvSpPr>
          <p:cNvPr id="18" name="Пятиугольник 17"/>
          <p:cNvSpPr/>
          <p:nvPr/>
        </p:nvSpPr>
        <p:spPr>
          <a:xfrm rot="10800000">
            <a:off x="1346849" y="2436788"/>
            <a:ext cx="9750392" cy="1174282"/>
          </a:xfrm>
          <a:prstGeom prst="homePlate">
            <a:avLst/>
          </a:prstGeom>
          <a:gradFill>
            <a:gsLst>
              <a:gs pos="53000">
                <a:schemeClr val="accent3">
                  <a:lumMod val="60000"/>
                  <a:lumOff val="40000"/>
                </a:schemeClr>
              </a:gs>
              <a:gs pos="28000">
                <a:schemeClr val="tx1">
                  <a:lumMod val="75000"/>
                </a:schemeClr>
              </a:gs>
              <a:gs pos="78000">
                <a:schemeClr val="accent5">
                  <a:lumMod val="75000"/>
                </a:schemeClr>
              </a:gs>
            </a:gsLst>
            <a:lin ang="6120000" scaled="1"/>
          </a:gradFill>
          <a:ln w="28575">
            <a:solidFill>
              <a:srgbClr val="660033"/>
            </a:solidFill>
          </a:ln>
          <a:effectLst>
            <a:outerShdw blurRad="149987" dist="4572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8682" y="2666198"/>
            <a:ext cx="8556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ru-RU" b="1" u="sng" dirty="0">
                <a:ln>
                  <a:solidFill>
                    <a:srgbClr val="660033"/>
                  </a:solidFill>
                </a:ln>
                <a:solidFill>
                  <a:srgbClr val="660033"/>
                </a:solidFill>
                <a:latin typeface="Arial Black" panose="020B0A04020102020204" pitchFamily="34" charset="0"/>
              </a:rPr>
              <a:t>Цель </a:t>
            </a:r>
            <a:r>
              <a:rPr lang="ru-RU" altLang="ru-RU" b="1" u="sng" dirty="0" smtClean="0">
                <a:ln>
                  <a:solidFill>
                    <a:srgbClr val="660033"/>
                  </a:solidFill>
                </a:ln>
                <a:solidFill>
                  <a:srgbClr val="660033"/>
                </a:solidFill>
                <a:latin typeface="Arial Black" panose="020B0A04020102020204" pitchFamily="34" charset="0"/>
              </a:rPr>
              <a:t>заимствований</a:t>
            </a:r>
            <a:r>
              <a:rPr lang="ru-RU" altLang="ru-RU" b="1" dirty="0" smtClean="0">
                <a:ln>
                  <a:solidFill>
                    <a:srgbClr val="660033"/>
                  </a:solidFill>
                </a:ln>
                <a:solidFill>
                  <a:srgbClr val="660033"/>
                </a:solidFill>
                <a:latin typeface="Arial Black" panose="020B0A04020102020204" pitchFamily="34" charset="0"/>
              </a:rPr>
              <a:t>- </a:t>
            </a:r>
            <a:r>
              <a:rPr lang="ru-RU" altLang="ru-RU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это</a:t>
            </a:r>
            <a:endParaRPr lang="ru-RU" altLang="ru-RU" b="1" dirty="0">
              <a:solidFill>
                <a:srgbClr val="660033"/>
              </a:solidFill>
              <a:latin typeface="Arial Black" panose="020B0A04020102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b="1" dirty="0">
                <a:solidFill>
                  <a:srgbClr val="660033"/>
                </a:solidFill>
                <a:latin typeface="Arial Black" panose="020B0A04020102020204" pitchFamily="34" charset="0"/>
              </a:rPr>
              <a:t>финансирование дефицита бюджета муниципального района</a:t>
            </a:r>
          </a:p>
          <a:p>
            <a:endParaRPr lang="ru-RU" dirty="0"/>
          </a:p>
        </p:txBody>
      </p:sp>
      <p:sp>
        <p:nvSpPr>
          <p:cNvPr id="19" name="Пятиугольник 18"/>
          <p:cNvSpPr/>
          <p:nvPr/>
        </p:nvSpPr>
        <p:spPr>
          <a:xfrm>
            <a:off x="1833611" y="3725080"/>
            <a:ext cx="9817769" cy="1382150"/>
          </a:xfrm>
          <a:prstGeom prst="homePlate">
            <a:avLst/>
          </a:prstGeom>
          <a:gradFill>
            <a:gsLst>
              <a:gs pos="53000">
                <a:schemeClr val="accent3">
                  <a:lumMod val="60000"/>
                  <a:lumOff val="40000"/>
                </a:schemeClr>
              </a:gs>
              <a:gs pos="28000">
                <a:schemeClr val="tx1">
                  <a:lumMod val="75000"/>
                </a:schemeClr>
              </a:gs>
              <a:gs pos="78000">
                <a:schemeClr val="accent5">
                  <a:lumMod val="75000"/>
                </a:schemeClr>
              </a:gs>
            </a:gsLst>
            <a:lin ang="6120000" scaled="1"/>
          </a:gradFill>
          <a:ln w="28575">
            <a:solidFill>
              <a:srgbClr val="660033"/>
            </a:solidFill>
          </a:ln>
          <a:effectLst>
            <a:outerShdw blurRad="149987" dist="4572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u="sng" dirty="0" smtClean="0">
                <a:ln>
                  <a:solidFill>
                    <a:srgbClr val="660033"/>
                  </a:solidFill>
                </a:ln>
                <a:solidFill>
                  <a:srgbClr val="660033"/>
                </a:solidFill>
                <a:latin typeface="Arial Black" panose="020B0A04020102020204" pitchFamily="34" charset="0"/>
              </a:rPr>
              <a:t>Верхний предел муниципального долга -                                                 </a:t>
            </a:r>
            <a:r>
              <a:rPr lang="ru-RU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Одесского муниципального района                                                                    на 1 января 2024 года -0,00 руб.,                                                                          на 1 января 2025 года -0,00 руб.,                                                                            на 1 января 2026 года – 0,00 руб.  </a:t>
            </a:r>
            <a:endParaRPr lang="ru-RU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Пятиугольник 19"/>
          <p:cNvSpPr/>
          <p:nvPr/>
        </p:nvSpPr>
        <p:spPr>
          <a:xfrm rot="10800000">
            <a:off x="1472664" y="5221239"/>
            <a:ext cx="9788893" cy="1507719"/>
          </a:xfrm>
          <a:prstGeom prst="homePlate">
            <a:avLst/>
          </a:prstGeom>
          <a:gradFill>
            <a:gsLst>
              <a:gs pos="53000">
                <a:schemeClr val="accent3">
                  <a:lumMod val="60000"/>
                  <a:lumOff val="40000"/>
                </a:schemeClr>
              </a:gs>
              <a:gs pos="28000">
                <a:schemeClr val="tx1">
                  <a:lumMod val="75000"/>
                </a:schemeClr>
              </a:gs>
              <a:gs pos="78000">
                <a:schemeClr val="accent5">
                  <a:lumMod val="75000"/>
                </a:schemeClr>
              </a:gs>
            </a:gsLst>
            <a:lin ang="6120000" scaled="1"/>
          </a:gradFill>
          <a:ln w="28575">
            <a:solidFill>
              <a:srgbClr val="660033"/>
            </a:solidFill>
          </a:ln>
          <a:effectLst>
            <a:outerShdw blurRad="149987" dist="4572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29827" y="45912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088680" y="5246669"/>
            <a:ext cx="85568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ru-RU" dirty="0" smtClean="0">
                <a:ln>
                  <a:solidFill>
                    <a:srgbClr val="660033"/>
                  </a:solidFill>
                </a:ln>
                <a:solidFill>
                  <a:srgbClr val="660033"/>
                </a:solidFill>
                <a:latin typeface="Arial Black" panose="020B0A04020102020204" pitchFamily="34" charset="0"/>
              </a:rPr>
              <a:t>Одесским муниципальным районом Омской области в 2023 году и в плановом периоде 2024 </a:t>
            </a:r>
            <a:r>
              <a:rPr lang="ru-RU" altLang="ru-RU" smtClean="0">
                <a:ln>
                  <a:solidFill>
                    <a:srgbClr val="660033"/>
                  </a:solidFill>
                </a:ln>
                <a:solidFill>
                  <a:srgbClr val="660033"/>
                </a:solidFill>
                <a:latin typeface="Arial Black" panose="020B0A04020102020204" pitchFamily="34" charset="0"/>
              </a:rPr>
              <a:t>и 2025 </a:t>
            </a:r>
            <a:r>
              <a:rPr lang="ru-RU" altLang="ru-RU" dirty="0" smtClean="0">
                <a:ln>
                  <a:solidFill>
                    <a:srgbClr val="660033"/>
                  </a:solidFill>
                </a:ln>
                <a:solidFill>
                  <a:srgbClr val="660033"/>
                </a:solidFill>
                <a:latin typeface="Arial Black" panose="020B0A04020102020204" pitchFamily="34" charset="0"/>
              </a:rPr>
              <a:t>годов: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altLang="ru-RU" dirty="0">
                <a:solidFill>
                  <a:srgbClr val="660033"/>
                </a:solidFill>
                <a:latin typeface="Arial Black" panose="020B0A04020102020204" pitchFamily="34" charset="0"/>
              </a:rPr>
              <a:t>в</a:t>
            </a:r>
            <a:r>
              <a:rPr lang="ru-RU" altLang="ru-RU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нутренние заимствования-не осуществляются;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altLang="ru-RU" dirty="0">
                <a:solidFill>
                  <a:srgbClr val="660033"/>
                </a:solidFill>
                <a:latin typeface="Arial Black" panose="020B0A04020102020204" pitchFamily="34" charset="0"/>
              </a:rPr>
              <a:t>м</a:t>
            </a:r>
            <a:r>
              <a:rPr lang="ru-RU" altLang="ru-RU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униципальные гарантии- не предоставляются;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altLang="ru-RU" dirty="0">
                <a:solidFill>
                  <a:srgbClr val="660033"/>
                </a:solidFill>
                <a:latin typeface="Arial Black" panose="020B0A04020102020204" pitchFamily="34" charset="0"/>
              </a:rPr>
              <a:t>в</a:t>
            </a:r>
            <a:r>
              <a:rPr lang="ru-RU" altLang="ru-RU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нешние заимствования – не осуществляются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altLang="ru-RU" dirty="0">
              <a:solidFill>
                <a:srgbClr val="660033"/>
              </a:solidFill>
              <a:latin typeface="Arial Black" panose="020B0A040201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905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05531" y="125130"/>
            <a:ext cx="10406284" cy="685684"/>
          </a:xfrm>
          <a:prstGeom prst="rect">
            <a:avLst/>
          </a:prstGeom>
          <a:gradFill>
            <a:gsLst>
              <a:gs pos="0">
                <a:schemeClr val="accent1">
                  <a:tint val="98000"/>
                  <a:hueMod val="94000"/>
                  <a:satMod val="130000"/>
                  <a:lumMod val="128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  <a:scene3d>
            <a:camera prst="orthographicFront">
              <a:rot lat="0" lon="0" rev="0"/>
            </a:camera>
            <a:lightRig rig="threePt" dir="t"/>
          </a:scene3d>
          <a:sp3d extrusionH="82550" contourW="25400" prstMaterial="plastic">
            <a:bevelT w="25400" h="25400" prst="angle"/>
            <a:extrusionClr>
              <a:schemeClr val="bg1"/>
            </a:extrusionClr>
            <a:contourClr>
              <a:schemeClr val="bg2">
                <a:lumMod val="75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КОНТАКТНАЯ ИНФОРМАЦИЯ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05531" y="972148"/>
            <a:ext cx="5149516" cy="4244741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Одесского муниципального района Омской области</a:t>
            </a:r>
          </a:p>
          <a:p>
            <a:pPr algn="ctr"/>
            <a:endParaRPr lang="ru-RU" b="1" dirty="0" smtClean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Адрес:</a:t>
            </a:r>
            <a:r>
              <a:rPr lang="ru-RU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646860, Омская обл., Одесский р-н., с. Одесское, ул. Ленина, д. 24 </a:t>
            </a:r>
          </a:p>
          <a:p>
            <a:r>
              <a:rPr lang="ru-RU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Телефон: (381-59)2-14-33</a:t>
            </a:r>
          </a:p>
          <a:p>
            <a:r>
              <a:rPr lang="ru-RU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Факс</a:t>
            </a:r>
            <a:r>
              <a:rPr lang="ru-RU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(</a:t>
            </a:r>
            <a:r>
              <a:rPr lang="ru-RU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381-59)2-14-00</a:t>
            </a:r>
          </a:p>
          <a:p>
            <a:r>
              <a:rPr lang="en-US" b="1" dirty="0" err="1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e_mail</a:t>
            </a:r>
            <a:r>
              <a:rPr lang="ru-RU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odes@mr.omskportal.ru</a:t>
            </a:r>
            <a:endParaRPr lang="ru-RU" b="1" dirty="0" smtClean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Глава Одесского муниципального района Журавлёв Евгений Юрьевич </a:t>
            </a:r>
            <a:endParaRPr lang="ru-RU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08673" y="972148"/>
            <a:ext cx="5149516" cy="4244741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 Одесского муниципального района Омской области</a:t>
            </a:r>
          </a:p>
          <a:p>
            <a:pPr algn="ctr"/>
            <a:endParaRPr lang="ru-RU" b="1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r>
              <a:rPr lang="ru-RU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Адрес:</a:t>
            </a:r>
            <a:r>
              <a:rPr lang="ru-RU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646870, Омская обл.,             Одесский р-н., с. Одесское, ул. Ленина, д. 24 , </a:t>
            </a:r>
            <a:r>
              <a:rPr lang="ru-RU" b="1" dirty="0" err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каб</a:t>
            </a:r>
            <a:r>
              <a:rPr lang="ru-RU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. 301 </a:t>
            </a:r>
          </a:p>
          <a:p>
            <a:r>
              <a:rPr lang="ru-RU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Телефон</a:t>
            </a:r>
            <a:r>
              <a:rPr lang="ru-RU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(</a:t>
            </a:r>
            <a:r>
              <a:rPr lang="ru-RU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381-59)2-14-33</a:t>
            </a:r>
          </a:p>
          <a:p>
            <a:r>
              <a:rPr lang="en-US" b="1" dirty="0" err="1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e_mail</a:t>
            </a:r>
            <a:r>
              <a:rPr lang="ru-RU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sovetomr@mail.ru</a:t>
            </a:r>
            <a:endParaRPr lang="ru-RU" b="1" dirty="0" smtClean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Председатель Совета Одесского муниципального района Омской области Лысенко Иван Алексеевич </a:t>
            </a:r>
          </a:p>
          <a:p>
            <a:pPr algn="ctr"/>
            <a:endParaRPr lang="ru-RU" b="1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31367" y="5380522"/>
            <a:ext cx="4340995" cy="130903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48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52000">
              <a:schemeClr val="bg2">
                <a:lumMod val="60000"/>
                <a:lumOff val="40000"/>
              </a:schemeClr>
            </a:gs>
            <a:gs pos="83000">
              <a:schemeClr val="tx2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23949" y="327260"/>
            <a:ext cx="8470233" cy="1568918"/>
          </a:xfrm>
          <a:prstGeom prst="rect">
            <a:avLst/>
          </a:prstGeom>
          <a:gradFill>
            <a:gsLst>
              <a:gs pos="52000">
                <a:srgbClr val="FF0000"/>
              </a:gs>
              <a:gs pos="83000">
                <a:srgbClr val="C00000"/>
              </a:gs>
            </a:gsLst>
            <a:lin ang="6120000" scaled="1"/>
          </a:gradFill>
          <a:effectLst>
            <a:outerShdw blurRad="50800" dist="38100" dir="5400000" rotWithShape="0">
              <a:srgbClr val="000000">
                <a:alpha val="46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БЮДЖЕТНЫЙ ПРОЦЕСС</a:t>
            </a:r>
            <a:r>
              <a:rPr lang="ru-RU" b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- </a:t>
            </a:r>
            <a:r>
              <a:rPr lang="ru-RU" dirty="0">
                <a:solidFill>
                  <a:schemeClr val="tx1"/>
                </a:solidFill>
              </a:rPr>
              <a:t>это деятельность участников бюджетного процесса по организации процедур составления и рассмотрения проекта бюджета, его утверждения, исполнения и контроля его исполнения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21381" y="1972262"/>
            <a:ext cx="2695074" cy="1636295"/>
          </a:xfrm>
          <a:prstGeom prst="downArrow">
            <a:avLst/>
          </a:prstGeom>
          <a:gradFill>
            <a:gsLst>
              <a:gs pos="20000">
                <a:schemeClr val="accent2">
                  <a:tint val="98000"/>
                  <a:hueMod val="94000"/>
                  <a:satMod val="130000"/>
                  <a:lumMod val="128000"/>
                </a:schemeClr>
              </a:gs>
              <a:gs pos="100000">
                <a:schemeClr val="accent2">
                  <a:shade val="94000"/>
                  <a:lumMod val="88000"/>
                </a:schemeClr>
              </a:gs>
            </a:gsLst>
          </a:gradFill>
          <a:ln w="76200">
            <a:solidFill>
              <a:srgbClr val="FF0000">
                <a:alpha val="60000"/>
              </a:srgb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25400" dist="12700" dir="13500000">
              <a:srgbClr val="000000">
                <a:alpha val="45000"/>
              </a:srgb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Участники бюджетного процесса</a:t>
            </a:r>
            <a:endParaRPr lang="ru-RU" sz="1400" b="1" dirty="0"/>
          </a:p>
        </p:txBody>
      </p:sp>
      <p:sp>
        <p:nvSpPr>
          <p:cNvPr id="7" name="Стрелка вниз 6"/>
          <p:cNvSpPr/>
          <p:nvPr/>
        </p:nvSpPr>
        <p:spPr>
          <a:xfrm>
            <a:off x="8519961" y="1972263"/>
            <a:ext cx="2674221" cy="1636294"/>
          </a:xfrm>
          <a:prstGeom prst="downArrow">
            <a:avLst/>
          </a:prstGeom>
          <a:gradFill>
            <a:gsLst>
              <a:gs pos="10000">
                <a:schemeClr val="accent3">
                  <a:tint val="98000"/>
                  <a:hueMod val="94000"/>
                  <a:satMod val="130000"/>
                  <a:lumMod val="128000"/>
                </a:schemeClr>
              </a:gs>
              <a:gs pos="100000">
                <a:schemeClr val="accent3">
                  <a:shade val="94000"/>
                  <a:lumMod val="88000"/>
                </a:schemeClr>
              </a:gs>
            </a:gsLst>
          </a:gradFill>
          <a:ln w="76200">
            <a:solidFill>
              <a:srgbClr val="FF0000">
                <a:alpha val="60000"/>
              </a:srgbClr>
            </a:solidFill>
          </a:ln>
          <a:effectLst>
            <a:glow rad="228600">
              <a:srgbClr val="FF0000">
                <a:alpha val="40000"/>
              </a:srgbClr>
            </a:glow>
            <a:innerShdw blurRad="25400" dist="12700" dir="13500000">
              <a:srgbClr val="000000">
                <a:alpha val="45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Этапы бюджетного процесса</a:t>
            </a:r>
            <a:endParaRPr lang="ru-RU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4004" y="3608557"/>
            <a:ext cx="4976261" cy="2677656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marL="228600" indent="-228600">
              <a:buFont typeface="Wingdings" panose="05000000000000000000" pitchFamily="2" charset="2"/>
              <a:buChar char="q"/>
            </a:pPr>
            <a:r>
              <a:rPr lang="ru-RU" sz="11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Глава муниципального района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---------------------------------------------------------------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bg1"/>
                </a:solidFill>
              </a:rPr>
              <a:t>Совет муниципального района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---------------------------------------------------------------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bg1"/>
                </a:solidFill>
              </a:rPr>
              <a:t>Администрация муниципального района</a:t>
            </a:r>
            <a:endParaRPr lang="ru-RU" sz="1400" b="1" dirty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----------------------------------------------------------------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bg1"/>
                </a:solidFill>
              </a:rPr>
              <a:t>Финансовый орган муниципального района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----------------------------------------------------------------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bg1"/>
                </a:solidFill>
              </a:rPr>
              <a:t>Главные распорядители бюджетных средств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----------------------------------------------------------------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bg1"/>
                </a:solidFill>
              </a:rPr>
              <a:t>Главные администраторы доходов бюджета районов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21381" y="327260"/>
            <a:ext cx="2502568" cy="156891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6602930" y="3608557"/>
            <a:ext cx="53612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bg1"/>
                </a:solidFill>
              </a:rPr>
              <a:t>Составление проекта районного бюджета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---------------------------------------------------------------------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bg1"/>
                </a:solidFill>
              </a:rPr>
              <a:t>Рассмотрение и утверждение районного бюджета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---------------------------------------------------------------------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bg1"/>
                </a:solidFill>
              </a:rPr>
              <a:t>Исполнение районного бюджета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---------------------------------------------------------------------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bg1"/>
                </a:solidFill>
              </a:rPr>
              <a:t>Рассмотрение и утверждение отчета об исполнении районного бюджета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---------------------------------------------------------------------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bg1"/>
                </a:solidFill>
              </a:rPr>
              <a:t>Контроль за исполнением районного бюджета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64505" y="2127184"/>
            <a:ext cx="2146434" cy="258919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07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25000">
              <a:schemeClr val="bg2">
                <a:lumMod val="75000"/>
              </a:schemeClr>
            </a:gs>
            <a:gs pos="83000">
              <a:schemeClr val="tx2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6017" y="327259"/>
            <a:ext cx="10578165" cy="462013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1">
                  <a:shade val="94000"/>
                  <a:lumMod val="88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МУНИЦИПАЛЬНОГО РАЙОНА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46893580"/>
              </p:ext>
            </p:extLst>
          </p:nvPr>
        </p:nvGraphicFramePr>
        <p:xfrm>
          <a:off x="2473693" y="1126156"/>
          <a:ext cx="7147292" cy="3205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ая прямоугольная выноска 6"/>
          <p:cNvSpPr/>
          <p:nvPr/>
        </p:nvSpPr>
        <p:spPr>
          <a:xfrm>
            <a:off x="8248849" y="1067121"/>
            <a:ext cx="3108961" cy="1068404"/>
          </a:xfrm>
          <a:prstGeom prst="wedgeRoundRectCallout">
            <a:avLst>
              <a:gd name="adj1" fmla="val -79569"/>
              <a:gd name="adj2" fmla="val 10815"/>
              <a:gd name="adj3" fmla="val 16667"/>
            </a:avLst>
          </a:prstGeom>
          <a:ln>
            <a:solidFill>
              <a:srgbClr val="FFFF00">
                <a:alpha val="60000"/>
              </a:srgbClr>
            </a:solidFill>
          </a:ln>
          <a:effectLst>
            <a:outerShdw blurRad="50800" dist="50800" dir="5400000" algn="ctr" rotWithShape="0">
              <a:srgbClr val="FFFF00"/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Денежный фонд района, предназначенный для финансового обеспечения его задач и функций. Это план доходов и расходов на очередной финансовый год и плановую перспективу </a:t>
            </a:r>
            <a:endParaRPr lang="ru-RU" sz="1100" b="1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9018821" y="2546505"/>
            <a:ext cx="2714324" cy="1049153"/>
          </a:xfrm>
          <a:prstGeom prst="wedgeRoundRectCallout">
            <a:avLst>
              <a:gd name="adj1" fmla="val -88563"/>
              <a:gd name="adj2" fmla="val 37458"/>
              <a:gd name="adj3" fmla="val 16667"/>
            </a:avLst>
          </a:prstGeom>
          <a:gradFill>
            <a:gsLst>
              <a:gs pos="52000">
                <a:srgbClr val="92EFFC"/>
              </a:gs>
              <a:gs pos="83000">
                <a:schemeClr val="tx2"/>
              </a:gs>
            </a:gsLst>
            <a:lin ang="6120000" scaled="1"/>
          </a:gradFill>
          <a:ln>
            <a:solidFill>
              <a:srgbClr val="00B0F0"/>
            </a:solidFill>
          </a:ln>
          <a:effectLst>
            <a:outerShdw blurRad="50800" dist="50800" dir="5400000" algn="ctr" rotWithShape="0">
              <a:srgbClr val="00B0F0"/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Выплачиваемые из бюджета денежные средства  (содержание муниципальных учреждений, социальные выплаты, строительство и др.)</a:t>
            </a:r>
            <a:endParaRPr lang="ru-RU" sz="1100" b="1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709595" y="2697171"/>
            <a:ext cx="2579570" cy="962526"/>
          </a:xfrm>
          <a:prstGeom prst="wedgeRoundRectCallout">
            <a:avLst>
              <a:gd name="adj1" fmla="val 77811"/>
              <a:gd name="adj2" fmla="val 44643"/>
              <a:gd name="adj3" fmla="val 16667"/>
            </a:avLst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4">
                <a:lumMod val="75000"/>
              </a:schemeClr>
            </a:solidFill>
          </a:ln>
          <a:effectLst>
            <a:outerShdw blurRad="50800" dist="50800" dir="5400000" algn="ctr" rotWithShape="0">
              <a:schemeClr val="accent4">
                <a:lumMod val="75000"/>
              </a:scheme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Поступающие в бюджет денежные средства (налоги юридических и физических лиц, платежи и сборы, безвозмездные поступления)</a:t>
            </a:r>
            <a:endParaRPr lang="ru-RU" sz="1100" b="1" dirty="0"/>
          </a:p>
        </p:txBody>
      </p:sp>
      <p:sp>
        <p:nvSpPr>
          <p:cNvPr id="10" name="Минус 9"/>
          <p:cNvSpPr/>
          <p:nvPr/>
        </p:nvSpPr>
        <p:spPr>
          <a:xfrm>
            <a:off x="5623827" y="3667225"/>
            <a:ext cx="847023" cy="548640"/>
          </a:xfrm>
          <a:prstGeom prst="mathMinus">
            <a:avLst/>
          </a:prstGeom>
          <a:solidFill>
            <a:schemeClr val="accent5">
              <a:lumMod val="40000"/>
              <a:lumOff val="60000"/>
            </a:schemeClr>
          </a:solidFill>
          <a:ln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35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авая фигурная скобка 12"/>
          <p:cNvSpPr/>
          <p:nvPr/>
        </p:nvSpPr>
        <p:spPr>
          <a:xfrm rot="5400000">
            <a:off x="5840394" y="2642135"/>
            <a:ext cx="413887" cy="4186989"/>
          </a:xfrm>
          <a:prstGeom prst="rightBrace">
            <a:avLst/>
          </a:prstGeom>
          <a:ln w="76200">
            <a:solidFill>
              <a:srgbClr val="7030A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 13"/>
          <p:cNvSpPr/>
          <p:nvPr/>
        </p:nvSpPr>
        <p:spPr>
          <a:xfrm>
            <a:off x="5549498" y="4966141"/>
            <a:ext cx="921352" cy="442762"/>
          </a:xfrm>
          <a:prstGeom prst="mathEqua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 rot="4643583">
            <a:off x="4859007" y="4840924"/>
            <a:ext cx="258882" cy="82478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7167603">
            <a:off x="6861002" y="4822986"/>
            <a:ext cx="269508" cy="80955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62384" y="4812631"/>
            <a:ext cx="1915428" cy="991403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5400000" rotWithShape="0">
              <a:schemeClr val="bg2">
                <a:lumMod val="75000"/>
                <a:alpha val="46000"/>
              </a:scheme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Дефицит</a:t>
            </a:r>
            <a:r>
              <a:rPr lang="ru-RU" sz="20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000" b="1" dirty="0"/>
              <a:t>бюджета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564870" y="4851133"/>
            <a:ext cx="1915428" cy="952901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Профицит</a:t>
            </a:r>
            <a:r>
              <a:rPr lang="ru-RU" sz="200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 </a:t>
            </a:r>
            <a:r>
              <a:rPr lang="ru-RU" sz="2000" b="1" dirty="0"/>
              <a:t>бюджета</a:t>
            </a: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759790" y="4224770"/>
            <a:ext cx="1568919" cy="874994"/>
          </a:xfrm>
          <a:prstGeom prst="wedgeRoundRectCallout">
            <a:avLst>
              <a:gd name="adj1" fmla="val 84131"/>
              <a:gd name="adj2" fmla="val 41279"/>
              <a:gd name="adj3" fmla="val 16667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Превышение расходов над его доходами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9765966" y="4107514"/>
            <a:ext cx="1540042" cy="911566"/>
          </a:xfrm>
          <a:prstGeom prst="wedgeRoundRectCallout">
            <a:avLst>
              <a:gd name="adj1" fmla="val -94583"/>
              <a:gd name="adj2" fmla="val 53688"/>
              <a:gd name="adj3" fmla="val 16667"/>
            </a:avLst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>
            <a:outerShdw blurRad="50800" dist="50800" dir="5400000" algn="ctr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Превышение доходов бюджета над его расходами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30255" y="5901526"/>
            <a:ext cx="9066998" cy="738664"/>
          </a:xfrm>
          <a:prstGeom prst="rect">
            <a:avLst/>
          </a:prstGeom>
          <a:noFill/>
          <a:ln w="19050">
            <a:solidFill>
              <a:srgbClr val="00206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Сбалансированность бюджета </a:t>
            </a:r>
            <a:r>
              <a:rPr lang="ru-RU" sz="1400" dirty="0" smtClean="0">
                <a:solidFill>
                  <a:srgbClr val="FF0000"/>
                </a:solidFill>
              </a:rPr>
              <a:t>по доходам и расходам-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основополагающее требование, 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предъявляемое к органам, составляющим и утверждающим бюджет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0897253" y="5172996"/>
            <a:ext cx="1183907" cy="1564105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31755" y="5172996"/>
            <a:ext cx="1452557" cy="1564105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glow rad="228600">
              <a:schemeClr val="tx2">
                <a:lumMod val="9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37406" y="886764"/>
            <a:ext cx="2723949" cy="2112745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32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55000">
              <a:schemeClr val="bg2">
                <a:lumMod val="75000"/>
              </a:schemeClr>
            </a:gs>
            <a:gs pos="90000">
              <a:schemeClr val="tx2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9057" y="81433"/>
            <a:ext cx="8734657" cy="113276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37000">
                <a:schemeClr val="accent3">
                  <a:lumMod val="89000"/>
                </a:schemeClr>
              </a:gs>
              <a:gs pos="86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>
              <a:schemeClr val="accent3">
                <a:satMod val="175000"/>
                <a:alpha val="40000"/>
              </a:schemeClr>
            </a:glow>
            <a:innerShdw blurRad="419100" dist="965200" dir="5460000">
              <a:srgbClr val="660033">
                <a:alpha val="50000"/>
              </a:srgbClr>
            </a:innerShd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 extrusionH="88900" contourW="19050" prstMaterial="dkEdge">
            <a:bevelT w="25400" h="25400"/>
            <a:bevelB w="114300" prst="hardEdge"/>
            <a:extrusionClr>
              <a:srgbClr val="660033"/>
            </a:extrusionClr>
            <a:contourClr>
              <a:schemeClr val="accent2">
                <a:lumMod val="5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ПЛАНИРОВАНИЯ БЮДЖЕТА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759430039"/>
              </p:ext>
            </p:extLst>
          </p:nvPr>
        </p:nvGraphicFramePr>
        <p:xfrm>
          <a:off x="1968138" y="1262744"/>
          <a:ext cx="8860510" cy="5454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Стрелка углом вверх 14"/>
          <p:cNvSpPr/>
          <p:nvPr/>
        </p:nvSpPr>
        <p:spPr>
          <a:xfrm rot="5400000">
            <a:off x="955575" y="1257144"/>
            <a:ext cx="1280159" cy="1453415"/>
          </a:xfrm>
          <a:prstGeom prst="bentUpArrow">
            <a:avLst/>
          </a:prstGeom>
          <a:gradFill>
            <a:gsLst>
              <a:gs pos="52000">
                <a:srgbClr val="FFC000"/>
              </a:gs>
              <a:gs pos="83000">
                <a:schemeClr val="tx2"/>
              </a:gs>
            </a:gsLst>
            <a:lin ang="6120000" scaled="1"/>
          </a:grad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1549" y="144696"/>
            <a:ext cx="2290813" cy="1267815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 contourW="44450">
            <a:bevelT/>
            <a:contourClr>
              <a:schemeClr val="bg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31006" y="3823007"/>
            <a:ext cx="2951747" cy="2901523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141227" y="1416636"/>
            <a:ext cx="2983831" cy="1418437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2">
                <a:lumMod val="75000"/>
              </a:schemeClr>
            </a:solidFill>
            <a:prstDash val="dash"/>
          </a:ln>
          <a:scene3d>
            <a:camera prst="orthographicFront"/>
            <a:lightRig rig="threePt" dir="t"/>
          </a:scene3d>
          <a:sp3d extrusionH="82550" contourW="38100" prstMaterial="dkEdge">
            <a:bevelT w="114300" prst="hardEdge"/>
            <a:extrusionClr>
              <a:srgbClr val="080808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093818" y="3261667"/>
            <a:ext cx="2983831" cy="1418437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2">
                <a:lumMod val="75000"/>
              </a:schemeClr>
            </a:solidFill>
            <a:prstDash val="dash"/>
          </a:ln>
          <a:scene3d>
            <a:camera prst="orthographicFront"/>
            <a:lightRig rig="threePt" dir="t"/>
          </a:scene3d>
          <a:sp3d extrusionH="88900" contourW="38100" prstMaterial="dkEdge">
            <a:bevelT w="152400" h="50800" prst="softRound"/>
            <a:extrusionClr>
              <a:srgbClr val="080808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9026891" y="5242825"/>
            <a:ext cx="2983831" cy="1418437"/>
          </a:xfrm>
          <a:prstGeom prst="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2">
                <a:lumMod val="75000"/>
              </a:schemeClr>
            </a:solidFill>
            <a:prstDash val="dash"/>
          </a:ln>
          <a:scene3d>
            <a:camera prst="orthographicFront"/>
            <a:lightRig rig="freezing" dir="t"/>
          </a:scene3d>
          <a:sp3d extrusionH="88900" contourW="38100" prstMaterial="matte"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03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46000">
              <a:schemeClr val="bg2">
                <a:lumMod val="60000"/>
                <a:lumOff val="40000"/>
              </a:schemeClr>
            </a:gs>
            <a:gs pos="83000">
              <a:schemeClr val="tx2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6017" y="327259"/>
            <a:ext cx="10525459" cy="924492"/>
          </a:xfrm>
          <a:prstGeom prst="rect">
            <a:avLst/>
          </a:prstGeom>
          <a:gradFill>
            <a:gsLst>
              <a:gs pos="0">
                <a:schemeClr val="accent1">
                  <a:tint val="98000"/>
                  <a:hueMod val="94000"/>
                  <a:satMod val="130000"/>
                  <a:lumMod val="128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ПАРАМЕТРЫ БЮДЖЕТА                                                                                        ОДЕССКОГО МУНИЦИПАЛЬНОГО РАЙОНА                                                                                     ОМСКОЙ ОБЛАСТИ НА 2023-2025 ГОДЫ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1917576"/>
              </p:ext>
            </p:extLst>
          </p:nvPr>
        </p:nvGraphicFramePr>
        <p:xfrm>
          <a:off x="-62672" y="1487954"/>
          <a:ext cx="4641542" cy="3366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806784"/>
              </p:ext>
            </p:extLst>
          </p:nvPr>
        </p:nvGraphicFramePr>
        <p:xfrm>
          <a:off x="3268462" y="1498107"/>
          <a:ext cx="4694808" cy="3464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2134665"/>
              </p:ext>
            </p:extLst>
          </p:nvPr>
        </p:nvGraphicFramePr>
        <p:xfrm>
          <a:off x="6819529" y="1536729"/>
          <a:ext cx="4765830" cy="3488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25086" y="2769832"/>
            <a:ext cx="843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461,0 млн. руб.</a:t>
            </a: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76071" y="2775433"/>
            <a:ext cx="78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461,0 млн. руб.</a:t>
            </a: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0140298"/>
              </p:ext>
            </p:extLst>
          </p:nvPr>
        </p:nvGraphicFramePr>
        <p:xfrm>
          <a:off x="3782813" y="1515862"/>
          <a:ext cx="4641542" cy="3366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955777"/>
              </p:ext>
            </p:extLst>
          </p:nvPr>
        </p:nvGraphicFramePr>
        <p:xfrm>
          <a:off x="7760934" y="1484545"/>
          <a:ext cx="4641542" cy="3366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Тройная стрелка влево/вправо/вверх 21"/>
          <p:cNvSpPr/>
          <p:nvPr/>
        </p:nvSpPr>
        <p:spPr>
          <a:xfrm>
            <a:off x="2338211" y="4820574"/>
            <a:ext cx="7743494" cy="1782357"/>
          </a:xfrm>
          <a:prstGeom prst="leftRightUpArrow">
            <a:avLst>
              <a:gd name="adj1" fmla="val 33641"/>
              <a:gd name="adj2" fmla="val 25000"/>
              <a:gd name="adj3" fmla="val 25000"/>
            </a:avLst>
          </a:prstGeom>
          <a:gradFill>
            <a:gsLst>
              <a:gs pos="55000">
                <a:schemeClr val="bg2">
                  <a:lumMod val="75000"/>
                </a:schemeClr>
              </a:gs>
              <a:gs pos="83000">
                <a:schemeClr val="accent2">
                  <a:lumMod val="75000"/>
                </a:schemeClr>
              </a:gs>
            </a:gsLst>
            <a:lin ang="6120000" scaled="1"/>
          </a:gradFill>
          <a:effectLst>
            <a:glow rad="127000">
              <a:schemeClr val="tx2">
                <a:lumMod val="5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831491" y="5892832"/>
            <a:ext cx="6756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Соблюден принцип сбалансированности бюджета, при котором доходы равны расходам</a:t>
            </a:r>
            <a:endParaRPr lang="ru-RU" sz="14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021753" y="3199290"/>
            <a:ext cx="2337051" cy="2659222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218220" y="2769833"/>
            <a:ext cx="70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439,3 млн. руб.</a:t>
            </a: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58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27000">
              <a:schemeClr val="bg2">
                <a:lumMod val="75000"/>
              </a:schemeClr>
            </a:gs>
            <a:gs pos="83000">
              <a:schemeClr val="tx2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61448" y="169107"/>
            <a:ext cx="10366409" cy="616017"/>
          </a:xfrm>
          <a:prstGeom prst="rect">
            <a:avLst/>
          </a:prstGeom>
          <a:gradFill>
            <a:gsLst>
              <a:gs pos="44000">
                <a:schemeClr val="accent6">
                  <a:lumMod val="40000"/>
                  <a:lumOff val="60000"/>
                </a:schemeClr>
              </a:gs>
              <a:gs pos="88000">
                <a:schemeClr val="tx1"/>
              </a:gs>
            </a:gsLst>
          </a:gradFill>
          <a:scene3d>
            <a:camera prst="orthographicFront">
              <a:rot lat="0" lon="0" rev="0"/>
            </a:camera>
            <a:lightRig rig="threePt" dir="t"/>
          </a:scene3d>
          <a:sp3d extrusionH="190500" contourW="38100" prstMaterial="plastic">
            <a:bevelT w="25400" h="25400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БЮДЖЕТА</a:t>
            </a:r>
            <a:endParaRPr lang="ru-RU" b="1" dirty="0">
              <a:solidFill>
                <a:srgbClr val="004F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741594" y="510140"/>
            <a:ext cx="1963554" cy="1468516"/>
          </a:xfrm>
          <a:prstGeom prst="downArrow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 extrusionH="88900">
            <a:extrusionClr>
              <a:srgbClr val="004F8A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7600749" y="477116"/>
            <a:ext cx="1963554" cy="1501540"/>
          </a:xfrm>
          <a:prstGeom prst="downArrow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 extrusionH="88900">
            <a:extrusionClr>
              <a:srgbClr val="004F8A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598" y="4278429"/>
            <a:ext cx="2270517" cy="2735562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86464627"/>
              </p:ext>
            </p:extLst>
          </p:nvPr>
        </p:nvGraphicFramePr>
        <p:xfrm>
          <a:off x="1742173" y="2011680"/>
          <a:ext cx="9047747" cy="4398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940067" y="2193675"/>
            <a:ext cx="789272" cy="1001028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40067" y="3694054"/>
            <a:ext cx="789272" cy="1001028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40067" y="5261810"/>
            <a:ext cx="789272" cy="1001028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037344" y="2319689"/>
            <a:ext cx="1686027" cy="1001027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953928" y="3903044"/>
            <a:ext cx="1769443" cy="962526"/>
          </a:xfrm>
          <a:prstGeom prst="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968361" y="5295498"/>
            <a:ext cx="1755010" cy="967340"/>
          </a:xfrm>
          <a:prstGeom prst="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80808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77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71000">
              <a:schemeClr val="tx2">
                <a:lumMod val="25000"/>
              </a:schemeClr>
            </a:gs>
            <a:gs pos="30000">
              <a:schemeClr val="bg2">
                <a:lumMod val="20000"/>
                <a:lumOff val="80000"/>
              </a:schemeClr>
            </a:gs>
            <a:gs pos="83000">
              <a:schemeClr val="tx2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6017" y="67377"/>
            <a:ext cx="10578165" cy="1106906"/>
          </a:xfrm>
          <a:prstGeom prst="rect">
            <a:avLst/>
          </a:prstGeom>
          <a:gradFill>
            <a:gsLst>
              <a:gs pos="0">
                <a:schemeClr val="accent1">
                  <a:tint val="98000"/>
                  <a:hueMod val="94000"/>
                  <a:satMod val="130000"/>
                  <a:lumMod val="128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НАЛОГОВЫХ НЕНАЛОГОВЫХ ДОХОДОВ                                                                                                                                            ОДЕССКОГО МУНИЦИПАЛЬНОГО РАЙОНА                                                                                                  НА 2023 ГОД И НА ПЛАНОВЫЙ ПЕРИОД 2024-2025 ГОДЫ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20304" y="4778706"/>
            <a:ext cx="1001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2023</a:t>
            </a:r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94730" y="3445067"/>
            <a:ext cx="883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2024</a:t>
            </a:r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10260" y="3300288"/>
            <a:ext cx="134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2025</a:t>
            </a:r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3107367"/>
              </p:ext>
            </p:extLst>
          </p:nvPr>
        </p:nvGraphicFramePr>
        <p:xfrm>
          <a:off x="397265" y="4018912"/>
          <a:ext cx="2796468" cy="1971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6232468"/>
              </p:ext>
            </p:extLst>
          </p:nvPr>
        </p:nvGraphicFramePr>
        <p:xfrm>
          <a:off x="590134" y="1493832"/>
          <a:ext cx="3311371" cy="2727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1542754"/>
              </p:ext>
            </p:extLst>
          </p:nvPr>
        </p:nvGraphicFramePr>
        <p:xfrm>
          <a:off x="6241983" y="2460901"/>
          <a:ext cx="495701" cy="787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Ромб 15"/>
          <p:cNvSpPr/>
          <p:nvPr/>
        </p:nvSpPr>
        <p:spPr>
          <a:xfrm>
            <a:off x="4758431" y="5379868"/>
            <a:ext cx="230819" cy="266330"/>
          </a:xfrm>
          <a:prstGeom prst="diamond">
            <a:avLst/>
          </a:prstGeom>
          <a:solidFill>
            <a:srgbClr val="FC594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омб 24"/>
          <p:cNvSpPr/>
          <p:nvPr/>
        </p:nvSpPr>
        <p:spPr>
          <a:xfrm>
            <a:off x="4765055" y="5724166"/>
            <a:ext cx="230819" cy="266330"/>
          </a:xfrm>
          <a:prstGeom prst="diamond">
            <a:avLst/>
          </a:prstGeom>
          <a:solidFill>
            <a:srgbClr val="0033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омб 25"/>
          <p:cNvSpPr/>
          <p:nvPr/>
        </p:nvSpPr>
        <p:spPr>
          <a:xfrm>
            <a:off x="4774761" y="6068464"/>
            <a:ext cx="230819" cy="266330"/>
          </a:xfrm>
          <a:prstGeom prst="diamond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омб 26"/>
          <p:cNvSpPr/>
          <p:nvPr/>
        </p:nvSpPr>
        <p:spPr>
          <a:xfrm>
            <a:off x="8202966" y="6134629"/>
            <a:ext cx="230819" cy="266330"/>
          </a:xfrm>
          <a:prstGeom prst="diamond">
            <a:avLst/>
          </a:prstGeom>
          <a:solidFill>
            <a:srgbClr val="63E58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омб 28"/>
          <p:cNvSpPr/>
          <p:nvPr/>
        </p:nvSpPr>
        <p:spPr>
          <a:xfrm>
            <a:off x="8202966" y="5777884"/>
            <a:ext cx="230819" cy="266330"/>
          </a:xfrm>
          <a:prstGeom prst="diamond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омб 29"/>
          <p:cNvSpPr/>
          <p:nvPr/>
        </p:nvSpPr>
        <p:spPr>
          <a:xfrm>
            <a:off x="8167456" y="5387419"/>
            <a:ext cx="230819" cy="266330"/>
          </a:xfrm>
          <a:prstGeom prst="diamond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5075809" y="5382085"/>
            <a:ext cx="927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НДФЛ</a:t>
            </a:r>
            <a:endParaRPr lang="ru-RU" sz="1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75809" y="5703903"/>
            <a:ext cx="2046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Неналоговые доходы</a:t>
            </a:r>
            <a:endParaRPr lang="ru-RU" sz="1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02256" y="6025721"/>
            <a:ext cx="1882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Гос. пошлина</a:t>
            </a:r>
            <a:endParaRPr lang="ru-RU" sz="1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7" name="Диаграмма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8964148"/>
              </p:ext>
            </p:extLst>
          </p:nvPr>
        </p:nvGraphicFramePr>
        <p:xfrm>
          <a:off x="1822849" y="1702037"/>
          <a:ext cx="3558186" cy="3062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8" name="Диаграмма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2934966"/>
              </p:ext>
            </p:extLst>
          </p:nvPr>
        </p:nvGraphicFramePr>
        <p:xfrm>
          <a:off x="8647208" y="1482292"/>
          <a:ext cx="978055" cy="1461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8486898" y="6135394"/>
            <a:ext cx="2011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Патенты</a:t>
            </a:r>
            <a:endParaRPr lang="ru-RU" sz="1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527983" y="5423334"/>
            <a:ext cx="1929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ЕСХН</a:t>
            </a:r>
            <a:endParaRPr lang="ru-RU" sz="1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527983" y="5777884"/>
            <a:ext cx="1211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УСН</a:t>
            </a:r>
            <a:endParaRPr lang="ru-RU" sz="1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44" name="Скругленная соединительная линия 43"/>
          <p:cNvCxnSpPr/>
          <p:nvPr/>
        </p:nvCxnSpPr>
        <p:spPr>
          <a:xfrm flipV="1">
            <a:off x="128605" y="5911049"/>
            <a:ext cx="968675" cy="713490"/>
          </a:xfrm>
          <a:prstGeom prst="curvedConnector3">
            <a:avLst/>
          </a:prstGeom>
          <a:ln w="76200">
            <a:solidFill>
              <a:srgbClr val="C00000">
                <a:alpha val="6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Скругленная соединительная линия 45"/>
          <p:cNvCxnSpPr/>
          <p:nvPr/>
        </p:nvCxnSpPr>
        <p:spPr>
          <a:xfrm flipV="1">
            <a:off x="3281810" y="4485373"/>
            <a:ext cx="1097685" cy="194574"/>
          </a:xfrm>
          <a:prstGeom prst="curvedConnector3">
            <a:avLst/>
          </a:prstGeom>
          <a:ln w="76200">
            <a:solidFill>
              <a:srgbClr val="C00000">
                <a:alpha val="6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кругленная соединительная линия 47"/>
          <p:cNvCxnSpPr/>
          <p:nvPr/>
        </p:nvCxnSpPr>
        <p:spPr>
          <a:xfrm>
            <a:off x="6613750" y="2943593"/>
            <a:ext cx="1529270" cy="304860"/>
          </a:xfrm>
          <a:prstGeom prst="curvedConnector3">
            <a:avLst>
              <a:gd name="adj1" fmla="val 50000"/>
            </a:avLst>
          </a:prstGeom>
          <a:ln w="76200">
            <a:solidFill>
              <a:srgbClr val="C00000">
                <a:alpha val="6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Скругленная соединительная линия 49"/>
          <p:cNvCxnSpPr/>
          <p:nvPr/>
        </p:nvCxnSpPr>
        <p:spPr>
          <a:xfrm flipV="1">
            <a:off x="10725901" y="2470220"/>
            <a:ext cx="750770" cy="694844"/>
          </a:xfrm>
          <a:prstGeom prst="curvedConnector3">
            <a:avLst>
              <a:gd name="adj1" fmla="val 33333"/>
            </a:avLst>
          </a:prstGeom>
          <a:ln w="57150">
            <a:solidFill>
              <a:srgbClr val="C00000">
                <a:alpha val="60000"/>
              </a:srgb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Диаграмма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3042697"/>
              </p:ext>
            </p:extLst>
          </p:nvPr>
        </p:nvGraphicFramePr>
        <p:xfrm>
          <a:off x="-198835" y="3880631"/>
          <a:ext cx="4572000" cy="3085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3" name="Диаграмма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3025103"/>
              </p:ext>
            </p:extLst>
          </p:nvPr>
        </p:nvGraphicFramePr>
        <p:xfrm>
          <a:off x="3066084" y="1812009"/>
          <a:ext cx="4407933" cy="3145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5" name="Диаграмма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9551601"/>
              </p:ext>
            </p:extLst>
          </p:nvPr>
        </p:nvGraphicFramePr>
        <p:xfrm>
          <a:off x="7037748" y="1740428"/>
          <a:ext cx="4573421" cy="3247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07328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71000">
              <a:schemeClr val="tx2">
                <a:lumMod val="25000"/>
              </a:schemeClr>
            </a:gs>
            <a:gs pos="30000">
              <a:schemeClr val="bg2">
                <a:lumMod val="20000"/>
                <a:lumOff val="80000"/>
              </a:schemeClr>
            </a:gs>
            <a:gs pos="83000">
              <a:schemeClr val="tx2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6017" y="67377"/>
            <a:ext cx="10578165" cy="1030132"/>
          </a:xfrm>
          <a:prstGeom prst="rect">
            <a:avLst/>
          </a:prstGeom>
          <a:gradFill>
            <a:gsLst>
              <a:gs pos="0">
                <a:schemeClr val="accent1">
                  <a:tint val="98000"/>
                  <a:hueMod val="94000"/>
                  <a:satMod val="130000"/>
                  <a:lumMod val="128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                                                                                                                                           ОДЕССКОГО МУНИЦИПАЛЬНОГО РАЙОНА                                                                                                  НА 2023 ГОД И НА ПЛАНОВЫЙ ПЕРИОД 2024-2025 ГОДОВ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142279"/>
              </p:ext>
            </p:extLst>
          </p:nvPr>
        </p:nvGraphicFramePr>
        <p:xfrm>
          <a:off x="7170821" y="1251284"/>
          <a:ext cx="4740987" cy="4942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6370413"/>
              </p:ext>
            </p:extLst>
          </p:nvPr>
        </p:nvGraphicFramePr>
        <p:xfrm>
          <a:off x="161279" y="1337912"/>
          <a:ext cx="5220070" cy="5538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Скругленная прямоугольная выноска 17"/>
          <p:cNvSpPr/>
          <p:nvPr/>
        </p:nvSpPr>
        <p:spPr>
          <a:xfrm>
            <a:off x="7051233" y="5837220"/>
            <a:ext cx="2059807" cy="712270"/>
          </a:xfrm>
          <a:prstGeom prst="wedgeRoundRectCallout">
            <a:avLst>
              <a:gd name="adj1" fmla="val 41350"/>
              <a:gd name="adj2" fmla="val -97606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безвозмездные поступления</a:t>
            </a:r>
            <a:endParaRPr lang="ru-RU" sz="1500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10293492" y="1864229"/>
            <a:ext cx="1737904" cy="716213"/>
          </a:xfrm>
          <a:prstGeom prst="wedgeRoundRectCallout">
            <a:avLst>
              <a:gd name="adj1" fmla="val -43210"/>
              <a:gd name="adj2" fmla="val 74526"/>
              <a:gd name="adj3" fmla="val 16667"/>
            </a:avLst>
          </a:prstGeom>
          <a:solidFill>
            <a:srgbClr val="9ED1F0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налоговые неналоговые</a:t>
            </a:r>
            <a:endParaRPr lang="ru-RU" sz="1500" b="1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03160" y="3645396"/>
            <a:ext cx="153948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266,2 млн. руб., или 62,6%</a:t>
            </a:r>
            <a:endParaRPr lang="ru-RU" sz="15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5046792"/>
              </p:ext>
            </p:extLst>
          </p:nvPr>
        </p:nvGraphicFramePr>
        <p:xfrm>
          <a:off x="161279" y="1600602"/>
          <a:ext cx="5339658" cy="5165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1279" y="1310231"/>
            <a:ext cx="5339658" cy="553998"/>
          </a:xfrm>
          <a:prstGeom prst="rect">
            <a:avLst/>
          </a:prstGeom>
          <a:gradFill>
            <a:gsLst>
              <a:gs pos="54000">
                <a:schemeClr val="tx2">
                  <a:lumMod val="75000"/>
                </a:schemeClr>
              </a:gs>
              <a:gs pos="82000">
                <a:schemeClr val="accent3">
                  <a:lumMod val="50000"/>
                </a:schemeClr>
              </a:gs>
              <a:gs pos="12000">
                <a:schemeClr val="accent1">
                  <a:lumMod val="75000"/>
                </a:schemeClr>
              </a:gs>
            </a:gsLst>
            <a:lin ang="5400000" scaled="1"/>
          </a:gradFill>
          <a:effectLst>
            <a:outerShdw blurRad="228600" dist="50800" dir="17460000" algn="ctr" rotWithShape="0">
              <a:schemeClr val="accent1">
                <a:lumMod val="7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Динамика доходов на 2023 год и на плановый период 2024-2025 годов (млн. руб.)</a:t>
            </a:r>
            <a:endParaRPr lang="ru-RU" sz="15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 rot="16200000">
            <a:off x="5193571" y="2907974"/>
            <a:ext cx="2525101" cy="2430427"/>
          </a:xfrm>
          <a:prstGeom prst="downArrow">
            <a:avLst/>
          </a:prstGeom>
          <a:solidFill>
            <a:srgbClr val="FF66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16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6226</TotalTime>
  <Words>2217</Words>
  <Application>Microsoft Office PowerPoint</Application>
  <PresentationFormat>Широкоэкранный</PresentationFormat>
  <Paragraphs>363</Paragraphs>
  <Slides>25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Arial Black</vt:lpstr>
      <vt:lpstr>Bookman Old Style</vt:lpstr>
      <vt:lpstr>Calibri</vt:lpstr>
      <vt:lpstr>Century Gothic</vt:lpstr>
      <vt:lpstr>Wingdings</vt:lpstr>
      <vt:lpstr>Wingdings 3</vt:lpstr>
      <vt:lpstr>Сектор</vt:lpstr>
      <vt:lpstr>БЮДЖЕТ ДЛЯ ГРАЖДАН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Учетная запись Майкрософт</dc:creator>
  <cp:lastModifiedBy>Учетная запись Майкрософт</cp:lastModifiedBy>
  <cp:revision>422</cp:revision>
  <dcterms:created xsi:type="dcterms:W3CDTF">2021-06-15T11:23:09Z</dcterms:created>
  <dcterms:modified xsi:type="dcterms:W3CDTF">2022-11-16T06:01:09Z</dcterms:modified>
</cp:coreProperties>
</file>